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8" r:id="rId2"/>
    <p:sldId id="294" r:id="rId3"/>
    <p:sldId id="298" r:id="rId4"/>
    <p:sldId id="286" r:id="rId5"/>
    <p:sldId id="296" r:id="rId6"/>
    <p:sldId id="29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ss Slides" id="{559523D8-569D-5844-B458-3828E052187A}">
          <p14:sldIdLst>
            <p14:sldId id="288"/>
            <p14:sldId id="294"/>
            <p14:sldId id="298"/>
            <p14:sldId id="286"/>
            <p14:sldId id="296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289BF2-64CE-9704-5C8A-C57BD534C318}" v="56" dt="2026-07-14T02:36:26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95"/>
    <p:restoredTop sz="93542"/>
  </p:normalViewPr>
  <p:slideViewPr>
    <p:cSldViewPr snapToGrid="0">
      <p:cViewPr varScale="1">
        <p:scale>
          <a:sx n="82" d="100"/>
          <a:sy n="82" d="100"/>
        </p:scale>
        <p:origin x="5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S::marcelle.batticci@perthcatholic.org.au::25678a3e-85e1-4ce0-a186-a5766f548df4" providerId="AD" clId="Web-{AA289BF2-64CE-9704-5C8A-C57BD534C318}"/>
    <pc:docChg chg="modSld">
      <pc:chgData name="Marcelle Batticci" userId="S::marcelle.batticci@perthcatholic.org.au::25678a3e-85e1-4ce0-a186-a5766f548df4" providerId="AD" clId="Web-{AA289BF2-64CE-9704-5C8A-C57BD534C318}" dt="2026-07-14T02:36:26.399" v="36" actId="1076"/>
      <pc:docMkLst>
        <pc:docMk/>
      </pc:docMkLst>
      <pc:sldChg chg="addSp modSp">
        <pc:chgData name="Marcelle Batticci" userId="S::marcelle.batticci@perthcatholic.org.au::25678a3e-85e1-4ce0-a186-a5766f548df4" providerId="AD" clId="Web-{AA289BF2-64CE-9704-5C8A-C57BD534C318}" dt="2026-07-14T02:35:29.835" v="20" actId="1076"/>
        <pc:sldMkLst>
          <pc:docMk/>
          <pc:sldMk cId="4227995360" sldId="286"/>
        </pc:sldMkLst>
        <pc:spChg chg="mod">
          <ac:chgData name="Marcelle Batticci" userId="S::marcelle.batticci@perthcatholic.org.au::25678a3e-85e1-4ce0-a186-a5766f548df4" providerId="AD" clId="Web-{AA289BF2-64CE-9704-5C8A-C57BD534C318}" dt="2026-07-14T02:35:23.241" v="18" actId="20577"/>
          <ac:spMkLst>
            <pc:docMk/>
            <pc:sldMk cId="4227995360" sldId="286"/>
            <ac:spMk id="6" creationId="{DBC5D049-836C-48D2-C55A-DDDA0E3C0139}"/>
          </ac:spMkLst>
        </pc:spChg>
        <pc:picChg chg="add mod">
          <ac:chgData name="Marcelle Batticci" userId="S::marcelle.batticci@perthcatholic.org.au::25678a3e-85e1-4ce0-a186-a5766f548df4" providerId="AD" clId="Web-{AA289BF2-64CE-9704-5C8A-C57BD534C318}" dt="2026-07-14T02:35:29.835" v="20" actId="1076"/>
          <ac:picMkLst>
            <pc:docMk/>
            <pc:sldMk cId="4227995360" sldId="286"/>
            <ac:picMk id="4" creationId="{B3247B3F-9ABA-A8E5-21A8-B203048D21FE}"/>
          </ac:picMkLst>
        </pc:picChg>
      </pc:sldChg>
      <pc:sldChg chg="addSp modSp">
        <pc:chgData name="Marcelle Batticci" userId="S::marcelle.batticci@perthcatholic.org.au::25678a3e-85e1-4ce0-a186-a5766f548df4" providerId="AD" clId="Web-{AA289BF2-64CE-9704-5C8A-C57BD534C318}" dt="2026-07-14T02:34:46.099" v="7"/>
        <pc:sldMkLst>
          <pc:docMk/>
          <pc:sldMk cId="2877458854" sldId="288"/>
        </pc:sldMkLst>
        <pc:spChg chg="mod">
          <ac:chgData name="Marcelle Batticci" userId="S::marcelle.batticci@perthcatholic.org.au::25678a3e-85e1-4ce0-a186-a5766f548df4" providerId="AD" clId="Web-{AA289BF2-64CE-9704-5C8A-C57BD534C318}" dt="2026-07-14T02:34:31.426" v="2" actId="20577"/>
          <ac:spMkLst>
            <pc:docMk/>
            <pc:sldMk cId="2877458854" sldId="288"/>
            <ac:spMk id="5" creationId="{7AF79731-E438-98F3-8466-411082FA8676}"/>
          </ac:spMkLst>
        </pc:spChg>
        <pc:picChg chg="add mod">
          <ac:chgData name="Marcelle Batticci" userId="S::marcelle.batticci@perthcatholic.org.au::25678a3e-85e1-4ce0-a186-a5766f548df4" providerId="AD" clId="Web-{AA289BF2-64CE-9704-5C8A-C57BD534C318}" dt="2026-07-14T02:34:46.099" v="7"/>
          <ac:picMkLst>
            <pc:docMk/>
            <pc:sldMk cId="2877458854" sldId="288"/>
            <ac:picMk id="3" creationId="{6C2F63B2-7C9B-6D5A-47A1-E057C3A6301F}"/>
          </ac:picMkLst>
        </pc:picChg>
      </pc:sldChg>
      <pc:sldChg chg="addSp modSp">
        <pc:chgData name="Marcelle Batticci" userId="S::marcelle.batticci@perthcatholic.org.au::25678a3e-85e1-4ce0-a186-a5766f548df4" providerId="AD" clId="Web-{AA289BF2-64CE-9704-5C8A-C57BD534C318}" dt="2026-07-14T02:35:02.803" v="11" actId="1076"/>
        <pc:sldMkLst>
          <pc:docMk/>
          <pc:sldMk cId="4287098741" sldId="294"/>
        </pc:sldMkLst>
        <pc:spChg chg="mod">
          <ac:chgData name="Marcelle Batticci" userId="S::marcelle.batticci@perthcatholic.org.au::25678a3e-85e1-4ce0-a186-a5766f548df4" providerId="AD" clId="Web-{AA289BF2-64CE-9704-5C8A-C57BD534C318}" dt="2026-07-14T02:34:53.599" v="9" actId="20577"/>
          <ac:spMkLst>
            <pc:docMk/>
            <pc:sldMk cId="4287098741" sldId="294"/>
            <ac:spMk id="6" creationId="{715388E8-AB4C-D516-7D57-013CF21A1499}"/>
          </ac:spMkLst>
        </pc:spChg>
        <pc:picChg chg="add mod">
          <ac:chgData name="Marcelle Batticci" userId="S::marcelle.batticci@perthcatholic.org.au::25678a3e-85e1-4ce0-a186-a5766f548df4" providerId="AD" clId="Web-{AA289BF2-64CE-9704-5C8A-C57BD534C318}" dt="2026-07-14T02:35:02.803" v="11" actId="1076"/>
          <ac:picMkLst>
            <pc:docMk/>
            <pc:sldMk cId="4287098741" sldId="294"/>
            <ac:picMk id="5" creationId="{222E3DC8-5C4F-9AD7-9E7D-DD4E60DD801E}"/>
          </ac:picMkLst>
        </pc:picChg>
      </pc:sldChg>
      <pc:sldChg chg="addSp modSp">
        <pc:chgData name="Marcelle Batticci" userId="S::marcelle.batticci@perthcatholic.org.au::25678a3e-85e1-4ce0-a186-a5766f548df4" providerId="AD" clId="Web-{AA289BF2-64CE-9704-5C8A-C57BD534C318}" dt="2026-07-14T02:35:55.992" v="27" actId="20577"/>
        <pc:sldMkLst>
          <pc:docMk/>
          <pc:sldMk cId="3388677773" sldId="295"/>
        </pc:sldMkLst>
        <pc:spChg chg="mod">
          <ac:chgData name="Marcelle Batticci" userId="S::marcelle.batticci@perthcatholic.org.au::25678a3e-85e1-4ce0-a186-a5766f548df4" providerId="AD" clId="Web-{AA289BF2-64CE-9704-5C8A-C57BD534C318}" dt="2026-07-14T02:35:55.992" v="27" actId="20577"/>
          <ac:spMkLst>
            <pc:docMk/>
            <pc:sldMk cId="3388677773" sldId="295"/>
            <ac:spMk id="6" creationId="{3B21813E-FE3B-B494-E4AA-8301A8DA7E14}"/>
          </ac:spMkLst>
        </pc:spChg>
        <pc:picChg chg="add mod">
          <ac:chgData name="Marcelle Batticci" userId="S::marcelle.batticci@perthcatholic.org.au::25678a3e-85e1-4ce0-a186-a5766f548df4" providerId="AD" clId="Web-{AA289BF2-64CE-9704-5C8A-C57BD534C318}" dt="2026-07-14T02:35:47.460" v="25" actId="1076"/>
          <ac:picMkLst>
            <pc:docMk/>
            <pc:sldMk cId="3388677773" sldId="295"/>
            <ac:picMk id="4" creationId="{0D7B133D-520C-CFDF-D1A4-509E9C3CDF76}"/>
          </ac:picMkLst>
        </pc:picChg>
      </pc:sldChg>
      <pc:sldChg chg="addSp modSp">
        <pc:chgData name="Marcelle Batticci" userId="S::marcelle.batticci@perthcatholic.org.au::25678a3e-85e1-4ce0-a186-a5766f548df4" providerId="AD" clId="Web-{AA289BF2-64CE-9704-5C8A-C57BD534C318}" dt="2026-07-14T02:36:26.399" v="36" actId="1076"/>
        <pc:sldMkLst>
          <pc:docMk/>
          <pc:sldMk cId="2041286188" sldId="296"/>
        </pc:sldMkLst>
        <pc:spChg chg="mod">
          <ac:chgData name="Marcelle Batticci" userId="S::marcelle.batticci@perthcatholic.org.au::25678a3e-85e1-4ce0-a186-a5766f548df4" providerId="AD" clId="Web-{AA289BF2-64CE-9704-5C8A-C57BD534C318}" dt="2026-07-14T02:36:00.976" v="29" actId="20577"/>
          <ac:spMkLst>
            <pc:docMk/>
            <pc:sldMk cId="2041286188" sldId="296"/>
            <ac:spMk id="6" creationId="{4AAD47DD-9DA9-1E8F-3D2D-176075D8A65F}"/>
          </ac:spMkLst>
        </pc:spChg>
        <pc:picChg chg="add mod">
          <ac:chgData name="Marcelle Batticci" userId="S::marcelle.batticci@perthcatholic.org.au::25678a3e-85e1-4ce0-a186-a5766f548df4" providerId="AD" clId="Web-{AA289BF2-64CE-9704-5C8A-C57BD534C318}" dt="2026-07-14T02:36:26.399" v="36" actId="1076"/>
          <ac:picMkLst>
            <pc:docMk/>
            <pc:sldMk cId="2041286188" sldId="296"/>
            <ac:picMk id="4" creationId="{59FDCF4B-C9F7-06B4-D4B5-030BDA0266D2}"/>
          </ac:picMkLst>
        </pc:picChg>
      </pc:sldChg>
      <pc:sldChg chg="addSp modSp">
        <pc:chgData name="Marcelle Batticci" userId="S::marcelle.batticci@perthcatholic.org.au::25678a3e-85e1-4ce0-a186-a5766f548df4" providerId="AD" clId="Web-{AA289BF2-64CE-9704-5C8A-C57BD534C318}" dt="2026-07-14T02:35:17.412" v="15" actId="1076"/>
        <pc:sldMkLst>
          <pc:docMk/>
          <pc:sldMk cId="2516577611" sldId="298"/>
        </pc:sldMkLst>
        <pc:spChg chg="mod">
          <ac:chgData name="Marcelle Batticci" userId="S::marcelle.batticci@perthcatholic.org.au::25678a3e-85e1-4ce0-a186-a5766f548df4" providerId="AD" clId="Web-{AA289BF2-64CE-9704-5C8A-C57BD534C318}" dt="2026-07-14T02:35:09.037" v="12" actId="20577"/>
          <ac:spMkLst>
            <pc:docMk/>
            <pc:sldMk cId="2516577611" sldId="298"/>
            <ac:spMk id="4" creationId="{837BB6CC-02AE-1BC6-7E1A-782DE1714DCC}"/>
          </ac:spMkLst>
        </pc:spChg>
        <pc:picChg chg="add mod">
          <ac:chgData name="Marcelle Batticci" userId="S::marcelle.batticci@perthcatholic.org.au::25678a3e-85e1-4ce0-a186-a5766f548df4" providerId="AD" clId="Web-{AA289BF2-64CE-9704-5C8A-C57BD534C318}" dt="2026-07-14T02:35:17.412" v="15" actId="1076"/>
          <ac:picMkLst>
            <pc:docMk/>
            <pc:sldMk cId="2516577611" sldId="298"/>
            <ac:picMk id="3" creationId="{A1086003-C038-A869-5631-00C0BBBB6DF6}"/>
          </ac:picMkLst>
        </pc:picChg>
      </pc:sldChg>
    </pc:docChg>
  </pc:docChgLst>
  <pc:docChgLst>
    <pc:chgData name="Leanne Mazzarolo" userId="1cd07379-9c3d-49a3-85fa-e046e60d72b1" providerId="ADAL" clId="{244ABE97-D29C-573C-B8B4-CBED4008B2CF}"/>
    <pc:docChg chg="custSel addSld modSld modSection">
      <pc:chgData name="Leanne Mazzarolo" userId="1cd07379-9c3d-49a3-85fa-e046e60d72b1" providerId="ADAL" clId="{244ABE97-D29C-573C-B8B4-CBED4008B2CF}" dt="2026-07-09T08:33:22.071" v="314" actId="20577"/>
      <pc:docMkLst>
        <pc:docMk/>
      </pc:docMkLst>
      <pc:sldChg chg="addSp modSp mod">
        <pc:chgData name="Leanne Mazzarolo" userId="1cd07379-9c3d-49a3-85fa-e046e60d72b1" providerId="ADAL" clId="{244ABE97-D29C-573C-B8B4-CBED4008B2CF}" dt="2026-07-09T08:28:39.407" v="274" actId="1037"/>
        <pc:sldMkLst>
          <pc:docMk/>
          <pc:sldMk cId="4227995360" sldId="286"/>
        </pc:sldMkLst>
        <pc:spChg chg="add mod">
          <ac:chgData name="Leanne Mazzarolo" userId="1cd07379-9c3d-49a3-85fa-e046e60d72b1" providerId="ADAL" clId="{244ABE97-D29C-573C-B8B4-CBED4008B2CF}" dt="2026-07-09T08:28:39.407" v="274" actId="1037"/>
          <ac:spMkLst>
            <pc:docMk/>
            <pc:sldMk cId="4227995360" sldId="286"/>
            <ac:spMk id="6" creationId="{DBC5D049-836C-48D2-C55A-DDDA0E3C0139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23:06.626" v="139" actId="1037"/>
        <pc:sldMkLst>
          <pc:docMk/>
          <pc:sldMk cId="2877458854" sldId="288"/>
        </pc:sldMkLst>
        <pc:spChg chg="add mod">
          <ac:chgData name="Leanne Mazzarolo" userId="1cd07379-9c3d-49a3-85fa-e046e60d72b1" providerId="ADAL" clId="{244ABE97-D29C-573C-B8B4-CBED4008B2CF}" dt="2026-07-09T08:23:06.626" v="139" actId="1037"/>
          <ac:spMkLst>
            <pc:docMk/>
            <pc:sldMk cId="2877458854" sldId="288"/>
            <ac:spMk id="5" creationId="{7AF79731-E438-98F3-8466-411082FA8676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25:01.017" v="178" actId="1036"/>
        <pc:sldMkLst>
          <pc:docMk/>
          <pc:sldMk cId="4287098741" sldId="294"/>
        </pc:sldMkLst>
        <pc:spChg chg="add mod">
          <ac:chgData name="Leanne Mazzarolo" userId="1cd07379-9c3d-49a3-85fa-e046e60d72b1" providerId="ADAL" clId="{244ABE97-D29C-573C-B8B4-CBED4008B2CF}" dt="2026-07-09T08:25:01.017" v="178" actId="1036"/>
          <ac:spMkLst>
            <pc:docMk/>
            <pc:sldMk cId="4287098741" sldId="294"/>
            <ac:spMk id="6" creationId="{715388E8-AB4C-D516-7D57-013CF21A1499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31:38.128" v="307" actId="1076"/>
        <pc:sldMkLst>
          <pc:docMk/>
          <pc:sldMk cId="3388677773" sldId="295"/>
        </pc:sldMkLst>
        <pc:spChg chg="add mod">
          <ac:chgData name="Leanne Mazzarolo" userId="1cd07379-9c3d-49a3-85fa-e046e60d72b1" providerId="ADAL" clId="{244ABE97-D29C-573C-B8B4-CBED4008B2CF}" dt="2026-07-09T08:31:38.128" v="307" actId="1076"/>
          <ac:spMkLst>
            <pc:docMk/>
            <pc:sldMk cId="3388677773" sldId="295"/>
            <ac:spMk id="6" creationId="{3B21813E-FE3B-B494-E4AA-8301A8DA7E14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33:12.532" v="313" actId="207"/>
        <pc:sldMkLst>
          <pc:docMk/>
          <pc:sldMk cId="2041286188" sldId="296"/>
        </pc:sldMkLst>
        <pc:spChg chg="add mod">
          <ac:chgData name="Leanne Mazzarolo" userId="1cd07379-9c3d-49a3-85fa-e046e60d72b1" providerId="ADAL" clId="{244ABE97-D29C-573C-B8B4-CBED4008B2CF}" dt="2026-07-09T08:33:12.532" v="313" actId="207"/>
          <ac:spMkLst>
            <pc:docMk/>
            <pc:sldMk cId="2041286188" sldId="296"/>
            <ac:spMk id="6" creationId="{4AAD47DD-9DA9-1E8F-3D2D-176075D8A65F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26:43.923" v="185" actId="1076"/>
        <pc:sldMkLst>
          <pc:docMk/>
          <pc:sldMk cId="2516577611" sldId="298"/>
        </pc:sldMkLst>
        <pc:spChg chg="add mod">
          <ac:chgData name="Leanne Mazzarolo" userId="1cd07379-9c3d-49a3-85fa-e046e60d72b1" providerId="ADAL" clId="{244ABE97-D29C-573C-B8B4-CBED4008B2CF}" dt="2026-07-09T08:26:43.923" v="185" actId="1076"/>
          <ac:spMkLst>
            <pc:docMk/>
            <pc:sldMk cId="2516577611" sldId="298"/>
            <ac:spMk id="4" creationId="{837BB6CC-02AE-1BC6-7E1A-782DE1714DCC}"/>
          </ac:spMkLst>
        </pc:spChg>
      </pc:sldChg>
      <pc:sldChg chg="modSp new mod">
        <pc:chgData name="Leanne Mazzarolo" userId="1cd07379-9c3d-49a3-85fa-e046e60d72b1" providerId="ADAL" clId="{244ABE97-D29C-573C-B8B4-CBED4008B2CF}" dt="2026-07-09T08:33:22.071" v="314" actId="20577"/>
        <pc:sldMkLst>
          <pc:docMk/>
          <pc:sldMk cId="3280148814" sldId="299"/>
        </pc:sldMkLst>
        <pc:spChg chg="mod">
          <ac:chgData name="Leanne Mazzarolo" userId="1cd07379-9c3d-49a3-85fa-e046e60d72b1" providerId="ADAL" clId="{244ABE97-D29C-573C-B8B4-CBED4008B2CF}" dt="2026-07-09T08:20:46.436" v="31"/>
          <ac:spMkLst>
            <pc:docMk/>
            <pc:sldMk cId="3280148814" sldId="299"/>
            <ac:spMk id="2" creationId="{B39E252A-7160-200A-80FD-C82BBA94B40D}"/>
          </ac:spMkLst>
        </pc:spChg>
        <pc:spChg chg="mod">
          <ac:chgData name="Leanne Mazzarolo" userId="1cd07379-9c3d-49a3-85fa-e046e60d72b1" providerId="ADAL" clId="{244ABE97-D29C-573C-B8B4-CBED4008B2CF}" dt="2026-07-09T08:33:22.071" v="314" actId="20577"/>
          <ac:spMkLst>
            <pc:docMk/>
            <pc:sldMk cId="3280148814" sldId="299"/>
            <ac:spMk id="3" creationId="{130CD3E4-1013-0860-5C37-C301B57E29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961CD-D7EC-EA4A-9CE5-F91D94D14C35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613D-81B0-984F-979C-CE358ED1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4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search/family%20walking/" TargetMode="External"/><Relationship Id="rId3" Type="http://schemas.openxmlformats.org/officeDocument/2006/relationships/hyperlink" Target="https://www.pexels.com/photo/high-five-hands-6146822/" TargetMode="External"/><Relationship Id="rId7" Type="http://schemas.openxmlformats.org/officeDocument/2006/relationships/hyperlink" Target="https://www.pexels.com/photo/silhouette-of-a-child-with-arms-raised-13872522/" TargetMode="External"/><Relationship Id="rId2" Type="http://schemas.openxmlformats.org/officeDocument/2006/relationships/hyperlink" Target="https://www.pexel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exels.com/photo/footpath-leading-toward-a-church-19437358/" TargetMode="External"/><Relationship Id="rId5" Type="http://schemas.openxmlformats.org/officeDocument/2006/relationships/hyperlink" Target="https://www.pexels.com/photo/the-church-of-our-lady-of-the-rosary-in-old-goa-india-19437356/" TargetMode="External"/><Relationship Id="rId4" Type="http://schemas.openxmlformats.org/officeDocument/2006/relationships/hyperlink" Target="https://www.pexels.com/photo/stunning-interior-of-a-milan-church-2992596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7817C5-4D43-7D56-64DD-BFC6F470C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" r="556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7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16987" y="5181600"/>
            <a:ext cx="6873758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5A7C48-73F1-43F6-7AC6-D19DDD05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7" y="5254391"/>
            <a:ext cx="6650259" cy="774934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>
                <a:solidFill>
                  <a:srgbClr val="FFFFFF"/>
                </a:solidFill>
              </a:rPr>
              <a:t>As disciples, we are called to love God and serve one another — and there is a place for each of us in this shared journey.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03934-9A50-0290-7209-D17B2C212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428"/>
            <a:ext cx="1157440" cy="1157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F79731-E438-98F3-8466-411082FA8676}"/>
              </a:ext>
            </a:extLst>
          </p:cNvPr>
          <p:cNvSpPr txBox="1"/>
          <p:nvPr/>
        </p:nvSpPr>
        <p:spPr>
          <a:xfrm>
            <a:off x="-11" y="6541964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75000"/>
                  </a:schemeClr>
                </a:solidFill>
              </a:rPr>
              <a:t>     </a:t>
            </a:r>
            <a:r>
              <a:rPr lang="en-AU" sz="1200" dirty="0" err="1">
                <a:solidFill>
                  <a:schemeClr val="bg1">
                    <a:lumMod val="75000"/>
                  </a:schemeClr>
                </a:solidFill>
              </a:rPr>
              <a:t>Plavalaguna</a:t>
            </a:r>
            <a:r>
              <a:rPr lang="en-AU" sz="1200" dirty="0">
                <a:solidFill>
                  <a:schemeClr val="bg1">
                    <a:lumMod val="75000"/>
                  </a:schemeClr>
                </a:solidFill>
              </a:rPr>
              <a:t>, D. (2020)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6C2F63B2-7C9B-6D5A-47A1-E057C3A630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39" y="6594482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5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A60E1-4E8E-92D9-C3D4-729DE5FA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640080"/>
            <a:ext cx="2800511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/>
              <a:t>Adsumus connects the life of the Church today with the renewal, hope, and openness that began with Vatican II.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5D60F4-078F-8D3F-F10C-249F4C915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27" r="-1" b="-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44B2D8-0132-5061-6797-FFA63CA0A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4724" y="5164944"/>
            <a:ext cx="955667" cy="955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5388E8-AB4C-D516-7D57-013CF21A1499}"/>
              </a:ext>
            </a:extLst>
          </p:cNvPr>
          <p:cNvSpPr txBox="1"/>
          <p:nvPr/>
        </p:nvSpPr>
        <p:spPr>
          <a:xfrm>
            <a:off x="4603527" y="6526202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75000"/>
                  </a:schemeClr>
                </a:solidFill>
              </a:rPr>
              <a:t>    Thach, J. (2024)</a:t>
            </a:r>
          </a:p>
        </p:txBody>
      </p:sp>
      <p:pic>
        <p:nvPicPr>
          <p:cNvPr id="5" name="Graphic 2" descr="Badge Copyright outline">
            <a:extLst>
              <a:ext uri="{FF2B5EF4-FFF2-40B4-BE49-F238E27FC236}">
                <a16:creationId xmlns:a16="http://schemas.microsoft.com/office/drawing/2014/main" id="{222E3DC8-5C4F-9AD7-9E7D-DD4E60DD80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6853" y="6579968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7F889-AD8C-9877-7662-7F9349EF2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3" b="21507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EA32A-C4A8-20C2-E6AC-047DC7250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  <a:t>When Jesus asks, ‘Who do you say I am?’, he is not only inviting a response but gently calling us to walk ‘The Way.’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46E5B68-E08A-EE4F-62B6-EF4026EEC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10583"/>
            <a:ext cx="955667" cy="9556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7BB6CC-02AE-1BC6-7E1A-782DE1714DCC}"/>
              </a:ext>
            </a:extLst>
          </p:cNvPr>
          <p:cNvSpPr txBox="1"/>
          <p:nvPr/>
        </p:nvSpPr>
        <p:spPr>
          <a:xfrm>
            <a:off x="134008" y="6389324"/>
            <a:ext cx="458776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75000"/>
                  </a:schemeClr>
                </a:solidFill>
              </a:rPr>
              <a:t>    Thakur, G. (2023)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A1086003-C038-A869-5631-00C0BBBB6D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454" y="6442082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77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E7346-7C22-DC05-E6B6-132DCF1FF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0" t="9091" r="18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53EA6-953B-EA21-694F-EB2CF4AB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300" i="1">
                <a:solidFill>
                  <a:schemeClr val="bg1"/>
                </a:solidFill>
              </a:rPr>
              <a:t>What is Adsumus inviting me to do?</a:t>
            </a:r>
            <a:br>
              <a:rPr lang="en-US" sz="5300">
                <a:solidFill>
                  <a:schemeClr val="bg1"/>
                </a:solidFill>
              </a:rPr>
            </a:br>
            <a:endParaRPr lang="en-US" sz="5300">
              <a:solidFill>
                <a:schemeClr val="bg1"/>
              </a:solidFill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820F63-3FC1-69F8-FA37-A35B4BE35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454423"/>
            <a:ext cx="955667" cy="955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C5D049-836C-48D2-C55A-DDDA0E3C0139}"/>
              </a:ext>
            </a:extLst>
          </p:cNvPr>
          <p:cNvSpPr txBox="1"/>
          <p:nvPr/>
        </p:nvSpPr>
        <p:spPr>
          <a:xfrm>
            <a:off x="19699" y="6549852"/>
            <a:ext cx="4579882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75000"/>
                  </a:schemeClr>
                </a:solidFill>
              </a:rPr>
              <a:t>    Bertelli, M. (2022)</a:t>
            </a:r>
          </a:p>
        </p:txBody>
      </p:sp>
      <p:pic>
        <p:nvPicPr>
          <p:cNvPr id="4" name="Graphic 2" descr="Badge Copyright outline">
            <a:extLst>
              <a:ext uri="{FF2B5EF4-FFF2-40B4-BE49-F238E27FC236}">
                <a16:creationId xmlns:a16="http://schemas.microsoft.com/office/drawing/2014/main" id="{B3247B3F-9ABA-A8E5-21A8-B203048D2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39" y="6601740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06E9A-8087-BFDC-356B-994C18F54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9143B-BA5E-D419-3A2A-798C4C26E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9" b="18479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28613-A1E9-572C-6DB6-7DA10D156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dirty="0"/>
              <a:t>‘A vocation is not a place, but a journey.’</a:t>
            </a:r>
            <a:br>
              <a:rPr lang="en-US" sz="3500" dirty="0"/>
            </a:br>
            <a:br>
              <a:rPr lang="en-US" sz="3500" dirty="0"/>
            </a:br>
            <a:r>
              <a:rPr lang="en-US" sz="2000" dirty="0"/>
              <a:t>— Sr. Joan Chittister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B1300E-ABE8-BCB4-A5EA-48C93AACE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307" y="5945825"/>
            <a:ext cx="912165" cy="91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AD47DD-9DA9-1E8F-3D2D-176075D8A65F}"/>
              </a:ext>
            </a:extLst>
          </p:cNvPr>
          <p:cNvSpPr txBox="1"/>
          <p:nvPr/>
        </p:nvSpPr>
        <p:spPr>
          <a:xfrm>
            <a:off x="3624973" y="6401907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  </a:t>
            </a:r>
            <a:r>
              <a:rPr lang="en-AU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Pexels</a:t>
            </a:r>
            <a:r>
              <a:rPr lang="en-A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A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(n.d.). </a:t>
            </a:r>
          </a:p>
        </p:txBody>
      </p:sp>
      <p:pic>
        <p:nvPicPr>
          <p:cNvPr id="4" name="Graphic 2" descr="Badge Copyright outline">
            <a:extLst>
              <a:ext uri="{FF2B5EF4-FFF2-40B4-BE49-F238E27FC236}">
                <a16:creationId xmlns:a16="http://schemas.microsoft.com/office/drawing/2014/main" id="{59FDCF4B-C9F7-06B4-D4B5-030BDA0266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7139" y="6449340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8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252A-7160-200A-80FD-C82BBA94B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Image References: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CD3E4-1013-0860-5C37-C301B57E2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AU" dirty="0"/>
              <a:t>Slide one</a:t>
            </a:r>
          </a:p>
          <a:p>
            <a:pPr marL="0" indent="0">
              <a:buNone/>
            </a:pPr>
            <a:r>
              <a:rPr lang="en-AU" dirty="0" err="1"/>
              <a:t>Plavalaguna</a:t>
            </a:r>
            <a:r>
              <a:rPr lang="en-AU" dirty="0"/>
              <a:t>, D. (2020, December 10). </a:t>
            </a:r>
            <a:r>
              <a:rPr lang="en-AU" i="1" dirty="0"/>
              <a:t>High five hands</a:t>
            </a:r>
            <a:r>
              <a:rPr lang="en-AU" dirty="0"/>
              <a:t> [Photograph]. </a:t>
            </a:r>
            <a:r>
              <a:rPr lang="en-AU" dirty="0">
                <a:hlinkClick r:id="rId2"/>
              </a:rPr>
              <a:t>Pexels</a:t>
            </a:r>
            <a:r>
              <a:rPr lang="en-AU" dirty="0"/>
              <a:t>. </a:t>
            </a:r>
            <a:r>
              <a:rPr lang="en-AU" dirty="0">
                <a:hlinkClick r:id="rId3"/>
              </a:rPr>
              <a:t>https://www.pexels.com/photo/high-five-hands-6146822/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Slide two</a:t>
            </a:r>
          </a:p>
          <a:p>
            <a:pPr marL="0" indent="0">
              <a:buNone/>
            </a:pPr>
            <a:r>
              <a:rPr lang="en-AU" dirty="0"/>
              <a:t>Thach, J. (2024, December 27). </a:t>
            </a:r>
            <a:r>
              <a:rPr lang="en-AU" i="1" dirty="0"/>
              <a:t>Stunning interior of a Milan church</a:t>
            </a:r>
            <a:r>
              <a:rPr lang="en-AU" dirty="0"/>
              <a:t> [Photograph]. </a:t>
            </a:r>
            <a:r>
              <a:rPr lang="en-AU" dirty="0">
                <a:hlinkClick r:id="rId4"/>
              </a:rPr>
              <a:t>Pexels</a:t>
            </a:r>
            <a:r>
              <a:rPr lang="en-AU" dirty="0"/>
              <a:t>. </a:t>
            </a:r>
            <a:r>
              <a:rPr lang="en-AU" dirty="0">
                <a:hlinkClick r:id="rId4"/>
              </a:rPr>
              <a:t>https://www.pexels.com/photo/stunning-interior-of-a-milan-church-29925968/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Slide three</a:t>
            </a:r>
          </a:p>
          <a:p>
            <a:pPr marL="0" indent="0">
              <a:buNone/>
            </a:pPr>
            <a:r>
              <a:rPr lang="en-AU" dirty="0"/>
              <a:t>Thakur, G. (2023, December 11). </a:t>
            </a:r>
            <a:r>
              <a:rPr lang="en-AU" i="1" dirty="0"/>
              <a:t>Footpath leading toward a church</a:t>
            </a:r>
            <a:r>
              <a:rPr lang="en-AU" dirty="0"/>
              <a:t> [Photograph]. </a:t>
            </a:r>
            <a:r>
              <a:rPr lang="en-AU" dirty="0">
                <a:hlinkClick r:id="rId5"/>
              </a:rPr>
              <a:t>Pexels</a:t>
            </a:r>
            <a:r>
              <a:rPr lang="en-AU" dirty="0"/>
              <a:t>. </a:t>
            </a:r>
            <a:r>
              <a:rPr lang="en-AU" dirty="0">
                <a:hlinkClick r:id="rId6"/>
              </a:rPr>
              <a:t>https://www.pexels.com/photo/footpath-leading-toward-a-church-19437358/</a:t>
            </a:r>
            <a:endParaRPr lang="en-AU" dirty="0"/>
          </a:p>
          <a:p>
            <a:pPr marL="0" indent="0">
              <a:buNone/>
            </a:pPr>
            <a:r>
              <a:rPr lang="en-AU" dirty="0" err="1"/>
              <a:t>Imgage</a:t>
            </a:r>
            <a:r>
              <a:rPr lang="en-AU" dirty="0"/>
              <a:t> four</a:t>
            </a:r>
          </a:p>
          <a:p>
            <a:pPr marL="0" indent="0">
              <a:buNone/>
            </a:pPr>
            <a:r>
              <a:rPr lang="en-AU" dirty="0"/>
              <a:t>Bertelli, M. (2022, October 3). </a:t>
            </a:r>
            <a:r>
              <a:rPr lang="en-AU" i="1" dirty="0"/>
              <a:t>Silhouette of a child with arms raised</a:t>
            </a:r>
            <a:r>
              <a:rPr lang="en-AU" dirty="0"/>
              <a:t> [Photograph]. </a:t>
            </a:r>
            <a:r>
              <a:rPr lang="en-AU" dirty="0">
                <a:hlinkClick r:id="rId2"/>
              </a:rPr>
              <a:t>Pexels</a:t>
            </a:r>
            <a:r>
              <a:rPr lang="en-AU" dirty="0"/>
              <a:t>. </a:t>
            </a:r>
            <a:r>
              <a:rPr lang="en-AU" dirty="0">
                <a:hlinkClick r:id="rId7"/>
              </a:rPr>
              <a:t>https://www.pexels.com/photo/silhouette-of-a-child-with-arms-raised-13872522/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Image five</a:t>
            </a:r>
          </a:p>
          <a:p>
            <a:pPr marL="0" indent="0">
              <a:buNone/>
            </a:pPr>
            <a:r>
              <a:rPr lang="en-AU" b="1" dirty="0" err="1"/>
              <a:t>Pexels</a:t>
            </a:r>
            <a:r>
              <a:rPr lang="en-AU" b="1" dirty="0"/>
              <a:t>.</a:t>
            </a:r>
            <a:r>
              <a:rPr lang="en-AU" dirty="0"/>
              <a:t> (n.d.). </a:t>
            </a:r>
            <a:r>
              <a:rPr lang="en-AU" i="1" dirty="0"/>
              <a:t>Family walking with picnic basket</a:t>
            </a:r>
            <a:r>
              <a:rPr lang="en-AU" dirty="0"/>
              <a:t> [Photograph]. </a:t>
            </a:r>
            <a:r>
              <a:rPr lang="en-AU" dirty="0">
                <a:hlinkClick r:id="rId8"/>
              </a:rPr>
              <a:t>https://www.pexels.com/search/family%20walking/</a:t>
            </a: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014881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1123</TotalTime>
  <Words>318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Default Theme</vt:lpstr>
      <vt:lpstr>As disciples, we are called to love God and serve one another — and there is a place for each of us in this shared journey.</vt:lpstr>
      <vt:lpstr>Adsumus connects the life of the Church today with the renewal, hope, and openness that began with Vatican II.</vt:lpstr>
      <vt:lpstr>When Jesus asks, ‘Who do you say I am?’, he is not only inviting a response but gently calling us to walk ‘The Way.’</vt:lpstr>
      <vt:lpstr>What is Adsumus inviting me to do? </vt:lpstr>
      <vt:lpstr>‘A vocation is not a place, but a journey.’  — Sr. Joan Chittister</vt:lpstr>
      <vt:lpstr>Image 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130</cp:revision>
  <dcterms:created xsi:type="dcterms:W3CDTF">2025-12-20T03:56:23Z</dcterms:created>
  <dcterms:modified xsi:type="dcterms:W3CDTF">2026-07-14T02:40:09Z</dcterms:modified>
</cp:coreProperties>
</file>