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92" r:id="rId2"/>
    <p:sldId id="298" r:id="rId3"/>
    <p:sldId id="288" r:id="rId4"/>
    <p:sldId id="293" r:id="rId5"/>
    <p:sldId id="294" r:id="rId6"/>
    <p:sldId id="297" r:id="rId7"/>
    <p:sldId id="296" r:id="rId8"/>
    <p:sldId id="299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Mass Slides" id="{559523D8-569D-5844-B458-3828E052187A}">
          <p14:sldIdLst>
            <p14:sldId id="292"/>
            <p14:sldId id="298"/>
            <p14:sldId id="288"/>
            <p14:sldId id="293"/>
            <p14:sldId id="294"/>
            <p14:sldId id="297"/>
            <p14:sldId id="296"/>
            <p14:sldId id="299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7D9006C-7880-FFB6-953A-9AD7F263173B}" v="78" dt="2026-07-14T02:28:31.43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843"/>
    <p:restoredTop sz="93545"/>
  </p:normalViewPr>
  <p:slideViewPr>
    <p:cSldViewPr snapToGrid="0">
      <p:cViewPr varScale="1">
        <p:scale>
          <a:sx n="82" d="100"/>
          <a:sy n="82" d="100"/>
        </p:scale>
        <p:origin x="13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celle Batticci" userId="S::marcelle.batticci@perthcatholic.org.au::25678a3e-85e1-4ce0-a186-a5766f548df4" providerId="AD" clId="Web-{D7D9006C-7880-FFB6-953A-9AD7F263173B}"/>
    <pc:docChg chg="modSld">
      <pc:chgData name="Marcelle Batticci" userId="S::marcelle.batticci@perthcatholic.org.au::25678a3e-85e1-4ce0-a186-a5766f548df4" providerId="AD" clId="Web-{D7D9006C-7880-FFB6-953A-9AD7F263173B}" dt="2026-07-14T02:28:31.437" v="54" actId="14100"/>
      <pc:docMkLst>
        <pc:docMk/>
      </pc:docMkLst>
      <pc:sldChg chg="addSp modSp">
        <pc:chgData name="Marcelle Batticci" userId="S::marcelle.batticci@perthcatholic.org.au::25678a3e-85e1-4ce0-a186-a5766f548df4" providerId="AD" clId="Web-{D7D9006C-7880-FFB6-953A-9AD7F263173B}" dt="2026-07-14T02:24:17.545" v="13" actId="1076"/>
        <pc:sldMkLst>
          <pc:docMk/>
          <pc:sldMk cId="2877458854" sldId="288"/>
        </pc:sldMkLst>
        <pc:spChg chg="mod">
          <ac:chgData name="Marcelle Batticci" userId="S::marcelle.batticci@perthcatholic.org.au::25678a3e-85e1-4ce0-a186-a5766f548df4" providerId="AD" clId="Web-{D7D9006C-7880-FFB6-953A-9AD7F263173B}" dt="2026-07-14T02:24:11.341" v="11" actId="20577"/>
          <ac:spMkLst>
            <pc:docMk/>
            <pc:sldMk cId="2877458854" sldId="288"/>
            <ac:spMk id="5" creationId="{4F5E057F-AB83-0170-8C6E-C6D54F61A913}"/>
          </ac:spMkLst>
        </pc:spChg>
        <pc:picChg chg="add mod">
          <ac:chgData name="Marcelle Batticci" userId="S::marcelle.batticci@perthcatholic.org.au::25678a3e-85e1-4ce0-a186-a5766f548df4" providerId="AD" clId="Web-{D7D9006C-7880-FFB6-953A-9AD7F263173B}" dt="2026-07-14T02:24:17.545" v="13" actId="1076"/>
          <ac:picMkLst>
            <pc:docMk/>
            <pc:sldMk cId="2877458854" sldId="288"/>
            <ac:picMk id="3" creationId="{C8590858-160C-35CE-B3D0-DC7176927D59}"/>
          </ac:picMkLst>
        </pc:picChg>
      </pc:sldChg>
      <pc:sldChg chg="addSp modSp">
        <pc:chgData name="Marcelle Batticci" userId="S::marcelle.batticci@perthcatholic.org.au::25678a3e-85e1-4ce0-a186-a5766f548df4" providerId="AD" clId="Web-{D7D9006C-7880-FFB6-953A-9AD7F263173B}" dt="2026-07-14T02:23:52.434" v="5" actId="1076"/>
        <pc:sldMkLst>
          <pc:docMk/>
          <pc:sldMk cId="2979089753" sldId="292"/>
        </pc:sldMkLst>
        <pc:spChg chg="mod">
          <ac:chgData name="Marcelle Batticci" userId="S::marcelle.batticci@perthcatholic.org.au::25678a3e-85e1-4ce0-a186-a5766f548df4" providerId="AD" clId="Web-{D7D9006C-7880-FFB6-953A-9AD7F263173B}" dt="2026-07-14T02:23:44.902" v="3" actId="20577"/>
          <ac:spMkLst>
            <pc:docMk/>
            <pc:sldMk cId="2979089753" sldId="292"/>
            <ac:spMk id="6" creationId="{35B493F4-7D16-5BAF-B92D-467D5C8BE654}"/>
          </ac:spMkLst>
        </pc:spChg>
        <pc:picChg chg="add mod">
          <ac:chgData name="Marcelle Batticci" userId="S::marcelle.batticci@perthcatholic.org.au::25678a3e-85e1-4ce0-a186-a5766f548df4" providerId="AD" clId="Web-{D7D9006C-7880-FFB6-953A-9AD7F263173B}" dt="2026-07-14T02:23:52.434" v="5" actId="1076"/>
          <ac:picMkLst>
            <pc:docMk/>
            <pc:sldMk cId="2979089753" sldId="292"/>
            <ac:picMk id="3" creationId="{6C2F63B2-7C9B-6D5A-47A1-E057C3A6301F}"/>
          </ac:picMkLst>
        </pc:picChg>
      </pc:sldChg>
      <pc:sldChg chg="addSp delSp modSp">
        <pc:chgData name="Marcelle Batticci" userId="S::marcelle.batticci@perthcatholic.org.au::25678a3e-85e1-4ce0-a186-a5766f548df4" providerId="AD" clId="Web-{D7D9006C-7880-FFB6-953A-9AD7F263173B}" dt="2026-07-14T02:25:09.736" v="23" actId="14100"/>
        <pc:sldMkLst>
          <pc:docMk/>
          <pc:sldMk cId="1687882502" sldId="293"/>
        </pc:sldMkLst>
        <pc:spChg chg="mod">
          <ac:chgData name="Marcelle Batticci" userId="S::marcelle.batticci@perthcatholic.org.au::25678a3e-85e1-4ce0-a186-a5766f548df4" providerId="AD" clId="Web-{D7D9006C-7880-FFB6-953A-9AD7F263173B}" dt="2026-07-14T02:24:23.967" v="14" actId="20577"/>
          <ac:spMkLst>
            <pc:docMk/>
            <pc:sldMk cId="1687882502" sldId="293"/>
            <ac:spMk id="6" creationId="{6F71B522-4CF0-57AA-2040-D7FD2C3124CF}"/>
          </ac:spMkLst>
        </pc:spChg>
        <pc:picChg chg="add del">
          <ac:chgData name="Marcelle Batticci" userId="S::marcelle.batticci@perthcatholic.org.au::25678a3e-85e1-4ce0-a186-a5766f548df4" providerId="AD" clId="Web-{D7D9006C-7880-FFB6-953A-9AD7F263173B}" dt="2026-07-14T02:24:36.156" v="16"/>
          <ac:picMkLst>
            <pc:docMk/>
            <pc:sldMk cId="1687882502" sldId="293"/>
            <ac:picMk id="3" creationId="{04AFB51C-B582-7D52-8628-351D82023DF6}"/>
          </ac:picMkLst>
        </pc:picChg>
        <pc:picChg chg="add mod">
          <ac:chgData name="Marcelle Batticci" userId="S::marcelle.batticci@perthcatholic.org.au::25678a3e-85e1-4ce0-a186-a5766f548df4" providerId="AD" clId="Web-{D7D9006C-7880-FFB6-953A-9AD7F263173B}" dt="2026-07-14T02:25:09.736" v="23" actId="14100"/>
          <ac:picMkLst>
            <pc:docMk/>
            <pc:sldMk cId="1687882502" sldId="293"/>
            <ac:picMk id="7" creationId="{761E6DEF-183E-9519-8449-BBC138F39D0D}"/>
          </ac:picMkLst>
        </pc:picChg>
      </pc:sldChg>
      <pc:sldChg chg="addSp modSp">
        <pc:chgData name="Marcelle Batticci" userId="S::marcelle.batticci@perthcatholic.org.au::25678a3e-85e1-4ce0-a186-a5766f548df4" providerId="AD" clId="Web-{D7D9006C-7880-FFB6-953A-9AD7F263173B}" dt="2026-07-14T02:27:01.009" v="32"/>
        <pc:sldMkLst>
          <pc:docMk/>
          <pc:sldMk cId="4287098741" sldId="294"/>
        </pc:sldMkLst>
        <pc:spChg chg="mod">
          <ac:chgData name="Marcelle Batticci" userId="S::marcelle.batticci@perthcatholic.org.au::25678a3e-85e1-4ce0-a186-a5766f548df4" providerId="AD" clId="Web-{D7D9006C-7880-FFB6-953A-9AD7F263173B}" dt="2026-07-14T02:25:24.862" v="26" actId="20577"/>
          <ac:spMkLst>
            <pc:docMk/>
            <pc:sldMk cId="4287098741" sldId="294"/>
            <ac:spMk id="2" creationId="{410A60E1-4E8E-92D9-C3D4-729DE5FA5FDB}"/>
          </ac:spMkLst>
        </pc:spChg>
        <pc:spChg chg="mod">
          <ac:chgData name="Marcelle Batticci" userId="S::marcelle.batticci@perthcatholic.org.au::25678a3e-85e1-4ce0-a186-a5766f548df4" providerId="AD" clId="Web-{D7D9006C-7880-FFB6-953A-9AD7F263173B}" dt="2026-07-14T02:25:19.486" v="25" actId="20577"/>
          <ac:spMkLst>
            <pc:docMk/>
            <pc:sldMk cId="4287098741" sldId="294"/>
            <ac:spMk id="6" creationId="{2D896A2B-7110-4960-EFB1-4D20427D7F78}"/>
          </ac:spMkLst>
        </pc:spChg>
        <pc:picChg chg="add mod">
          <ac:chgData name="Marcelle Batticci" userId="S::marcelle.batticci@perthcatholic.org.au::25678a3e-85e1-4ce0-a186-a5766f548df4" providerId="AD" clId="Web-{D7D9006C-7880-FFB6-953A-9AD7F263173B}" dt="2026-07-14T02:27:01.009" v="32"/>
          <ac:picMkLst>
            <pc:docMk/>
            <pc:sldMk cId="4287098741" sldId="294"/>
            <ac:picMk id="3" creationId="{58B63950-9F59-2D44-EECA-C543A2F6A418}"/>
          </ac:picMkLst>
        </pc:picChg>
      </pc:sldChg>
      <pc:sldChg chg="addSp modSp">
        <pc:chgData name="Marcelle Batticci" userId="S::marcelle.batticci@perthcatholic.org.au::25678a3e-85e1-4ce0-a186-a5766f548df4" providerId="AD" clId="Web-{D7D9006C-7880-FFB6-953A-9AD7F263173B}" dt="2026-07-14T02:28:31.437" v="54" actId="14100"/>
        <pc:sldMkLst>
          <pc:docMk/>
          <pc:sldMk cId="2041286188" sldId="296"/>
        </pc:sldMkLst>
        <pc:spChg chg="mod">
          <ac:chgData name="Marcelle Batticci" userId="S::marcelle.batticci@perthcatholic.org.au::25678a3e-85e1-4ce0-a186-a5766f548df4" providerId="AD" clId="Web-{D7D9006C-7880-FFB6-953A-9AD7F263173B}" dt="2026-07-14T02:28:06.123" v="46" actId="20577"/>
          <ac:spMkLst>
            <pc:docMk/>
            <pc:sldMk cId="2041286188" sldId="296"/>
            <ac:spMk id="4" creationId="{91610AE8-8FAA-86C7-EBD7-9E9F44AE4E18}"/>
          </ac:spMkLst>
        </pc:spChg>
        <pc:picChg chg="add mod">
          <ac:chgData name="Marcelle Batticci" userId="S::marcelle.batticci@perthcatholic.org.au::25678a3e-85e1-4ce0-a186-a5766f548df4" providerId="AD" clId="Web-{D7D9006C-7880-FFB6-953A-9AD7F263173B}" dt="2026-07-14T02:28:31.437" v="54" actId="14100"/>
          <ac:picMkLst>
            <pc:docMk/>
            <pc:sldMk cId="2041286188" sldId="296"/>
            <ac:picMk id="3" creationId="{4BFC1DAA-CFB8-FE29-2592-B366D434B5D3}"/>
          </ac:picMkLst>
        </pc:picChg>
      </pc:sldChg>
      <pc:sldChg chg="addSp modSp">
        <pc:chgData name="Marcelle Batticci" userId="S::marcelle.batticci@perthcatholic.org.au::25678a3e-85e1-4ce0-a186-a5766f548df4" providerId="AD" clId="Web-{D7D9006C-7880-FFB6-953A-9AD7F263173B}" dt="2026-07-14T02:27:57.857" v="43" actId="1076"/>
        <pc:sldMkLst>
          <pc:docMk/>
          <pc:sldMk cId="522072908" sldId="297"/>
        </pc:sldMkLst>
        <pc:spChg chg="mod">
          <ac:chgData name="Marcelle Batticci" userId="S::marcelle.batticci@perthcatholic.org.au::25678a3e-85e1-4ce0-a186-a5766f548df4" providerId="AD" clId="Web-{D7D9006C-7880-FFB6-953A-9AD7F263173B}" dt="2026-07-14T02:27:34.715" v="37" actId="20577"/>
          <ac:spMkLst>
            <pc:docMk/>
            <pc:sldMk cId="522072908" sldId="297"/>
            <ac:spMk id="6" creationId="{BDECB4E4-753A-FC13-170B-9454B770EC40}"/>
          </ac:spMkLst>
        </pc:spChg>
        <pc:picChg chg="add mod">
          <ac:chgData name="Marcelle Batticci" userId="S::marcelle.batticci@perthcatholic.org.au::25678a3e-85e1-4ce0-a186-a5766f548df4" providerId="AD" clId="Web-{D7D9006C-7880-FFB6-953A-9AD7F263173B}" dt="2026-07-14T02:27:57.857" v="43" actId="1076"/>
          <ac:picMkLst>
            <pc:docMk/>
            <pc:sldMk cId="522072908" sldId="297"/>
            <ac:picMk id="3" creationId="{7FF49067-E5E9-DA64-F49D-E79C268A9ADD}"/>
          </ac:picMkLst>
        </pc:picChg>
      </pc:sldChg>
      <pc:sldChg chg="addSp modSp">
        <pc:chgData name="Marcelle Batticci" userId="S::marcelle.batticci@perthcatholic.org.au::25678a3e-85e1-4ce0-a186-a5766f548df4" providerId="AD" clId="Web-{D7D9006C-7880-FFB6-953A-9AD7F263173B}" dt="2026-07-14T02:24:06.388" v="9" actId="1076"/>
        <pc:sldMkLst>
          <pc:docMk/>
          <pc:sldMk cId="3115028268" sldId="298"/>
        </pc:sldMkLst>
        <pc:spChg chg="mod">
          <ac:chgData name="Marcelle Batticci" userId="S::marcelle.batticci@perthcatholic.org.au::25678a3e-85e1-4ce0-a186-a5766f548df4" providerId="AD" clId="Web-{D7D9006C-7880-FFB6-953A-9AD7F263173B}" dt="2026-07-14T02:24:01.091" v="7" actId="20577"/>
          <ac:spMkLst>
            <pc:docMk/>
            <pc:sldMk cId="3115028268" sldId="298"/>
            <ac:spMk id="4" creationId="{5C2A7FBF-C721-9D2F-E822-947D3FDF7A6F}"/>
          </ac:spMkLst>
        </pc:spChg>
        <pc:picChg chg="add mod">
          <ac:chgData name="Marcelle Batticci" userId="S::marcelle.batticci@perthcatholic.org.au::25678a3e-85e1-4ce0-a186-a5766f548df4" providerId="AD" clId="Web-{D7D9006C-7880-FFB6-953A-9AD7F263173B}" dt="2026-07-14T02:24:06.388" v="9" actId="1076"/>
          <ac:picMkLst>
            <pc:docMk/>
            <pc:sldMk cId="3115028268" sldId="298"/>
            <ac:picMk id="3" creationId="{25C75EFF-6DB1-C6DF-FB7B-4B07C02459AA}"/>
          </ac:picMkLst>
        </pc:picChg>
      </pc:sldChg>
    </pc:docChg>
  </pc:docChgLst>
  <pc:docChgLst>
    <pc:chgData name="Leanne Mazzarolo" userId="1cd07379-9c3d-49a3-85fa-e046e60d72b1" providerId="ADAL" clId="{244ABE97-D29C-573C-B8B4-CBED4008B2CF}"/>
    <pc:docChg chg="undo custSel addSld modSld modSection">
      <pc:chgData name="Leanne Mazzarolo" userId="1cd07379-9c3d-49a3-85fa-e046e60d72b1" providerId="ADAL" clId="{244ABE97-D29C-573C-B8B4-CBED4008B2CF}" dt="2026-07-09T08:18:46.165" v="342" actId="1037"/>
      <pc:docMkLst>
        <pc:docMk/>
      </pc:docMkLst>
      <pc:sldChg chg="addSp modSp mod">
        <pc:chgData name="Leanne Mazzarolo" userId="1cd07379-9c3d-49a3-85fa-e046e60d72b1" providerId="ADAL" clId="{244ABE97-D29C-573C-B8B4-CBED4008B2CF}" dt="2026-07-09T08:15:00.162" v="209" actId="1037"/>
        <pc:sldMkLst>
          <pc:docMk/>
          <pc:sldMk cId="4227995360" sldId="286"/>
        </pc:sldMkLst>
        <pc:spChg chg="add mod">
          <ac:chgData name="Leanne Mazzarolo" userId="1cd07379-9c3d-49a3-85fa-e046e60d72b1" providerId="ADAL" clId="{244ABE97-D29C-573C-B8B4-CBED4008B2CF}" dt="2026-07-09T08:15:00.162" v="209" actId="1037"/>
          <ac:spMkLst>
            <pc:docMk/>
            <pc:sldMk cId="4227995360" sldId="286"/>
            <ac:spMk id="4" creationId="{04BE7A32-FB8D-4C37-E49C-E0B1F11AFA10}"/>
          </ac:spMkLst>
        </pc:spChg>
        <pc:picChg chg="mod">
          <ac:chgData name="Leanne Mazzarolo" userId="1cd07379-9c3d-49a3-85fa-e046e60d72b1" providerId="ADAL" clId="{244ABE97-D29C-573C-B8B4-CBED4008B2CF}" dt="2026-07-09T08:14:42.420" v="200" actId="1076"/>
          <ac:picMkLst>
            <pc:docMk/>
            <pc:sldMk cId="4227995360" sldId="286"/>
            <ac:picMk id="5" creationId="{4C8E7346-7C22-DC05-E6B6-132DCF1FF859}"/>
          </ac:picMkLst>
        </pc:picChg>
      </pc:sldChg>
      <pc:sldChg chg="addSp modSp mod">
        <pc:chgData name="Leanne Mazzarolo" userId="1cd07379-9c3d-49a3-85fa-e046e60d72b1" providerId="ADAL" clId="{244ABE97-D29C-573C-B8B4-CBED4008B2CF}" dt="2026-07-09T08:01:38.774" v="113" actId="1076"/>
        <pc:sldMkLst>
          <pc:docMk/>
          <pc:sldMk cId="2877458854" sldId="288"/>
        </pc:sldMkLst>
        <pc:spChg chg="add mod">
          <ac:chgData name="Leanne Mazzarolo" userId="1cd07379-9c3d-49a3-85fa-e046e60d72b1" providerId="ADAL" clId="{244ABE97-D29C-573C-B8B4-CBED4008B2CF}" dt="2026-07-09T08:01:38.774" v="113" actId="1076"/>
          <ac:spMkLst>
            <pc:docMk/>
            <pc:sldMk cId="2877458854" sldId="288"/>
            <ac:spMk id="5" creationId="{4F5E057F-AB83-0170-8C6E-C6D54F61A913}"/>
          </ac:spMkLst>
        </pc:spChg>
      </pc:sldChg>
      <pc:sldChg chg="addSp modSp mod">
        <pc:chgData name="Leanne Mazzarolo" userId="1cd07379-9c3d-49a3-85fa-e046e60d72b1" providerId="ADAL" clId="{244ABE97-D29C-573C-B8B4-CBED4008B2CF}" dt="2026-07-09T07:56:59.518" v="62" actId="1076"/>
        <pc:sldMkLst>
          <pc:docMk/>
          <pc:sldMk cId="2979089753" sldId="292"/>
        </pc:sldMkLst>
        <pc:spChg chg="add mod">
          <ac:chgData name="Leanne Mazzarolo" userId="1cd07379-9c3d-49a3-85fa-e046e60d72b1" providerId="ADAL" clId="{244ABE97-D29C-573C-B8B4-CBED4008B2CF}" dt="2026-07-09T07:56:59.518" v="62" actId="1076"/>
          <ac:spMkLst>
            <pc:docMk/>
            <pc:sldMk cId="2979089753" sldId="292"/>
            <ac:spMk id="6" creationId="{35B493F4-7D16-5BAF-B92D-467D5C8BE654}"/>
          </ac:spMkLst>
        </pc:spChg>
      </pc:sldChg>
      <pc:sldChg chg="addSp modSp mod">
        <pc:chgData name="Leanne Mazzarolo" userId="1cd07379-9c3d-49a3-85fa-e046e60d72b1" providerId="ADAL" clId="{244ABE97-D29C-573C-B8B4-CBED4008B2CF}" dt="2026-07-09T08:03:33.327" v="121" actId="1076"/>
        <pc:sldMkLst>
          <pc:docMk/>
          <pc:sldMk cId="1687882502" sldId="293"/>
        </pc:sldMkLst>
        <pc:spChg chg="add mod">
          <ac:chgData name="Leanne Mazzarolo" userId="1cd07379-9c3d-49a3-85fa-e046e60d72b1" providerId="ADAL" clId="{244ABE97-D29C-573C-B8B4-CBED4008B2CF}" dt="2026-07-09T08:03:33.327" v="121" actId="1076"/>
          <ac:spMkLst>
            <pc:docMk/>
            <pc:sldMk cId="1687882502" sldId="293"/>
            <ac:spMk id="6" creationId="{6F71B522-4CF0-57AA-2040-D7FD2C3124CF}"/>
          </ac:spMkLst>
        </pc:spChg>
      </pc:sldChg>
      <pc:sldChg chg="addSp modSp mod">
        <pc:chgData name="Leanne Mazzarolo" userId="1cd07379-9c3d-49a3-85fa-e046e60d72b1" providerId="ADAL" clId="{244ABE97-D29C-573C-B8B4-CBED4008B2CF}" dt="2026-07-09T08:06:01.955" v="153" actId="1076"/>
        <pc:sldMkLst>
          <pc:docMk/>
          <pc:sldMk cId="4287098741" sldId="294"/>
        </pc:sldMkLst>
        <pc:spChg chg="add mod">
          <ac:chgData name="Leanne Mazzarolo" userId="1cd07379-9c3d-49a3-85fa-e046e60d72b1" providerId="ADAL" clId="{244ABE97-D29C-573C-B8B4-CBED4008B2CF}" dt="2026-07-09T08:06:01.955" v="153" actId="1076"/>
          <ac:spMkLst>
            <pc:docMk/>
            <pc:sldMk cId="4287098741" sldId="294"/>
            <ac:spMk id="6" creationId="{2D896A2B-7110-4960-EFB1-4D20427D7F78}"/>
          </ac:spMkLst>
        </pc:spChg>
      </pc:sldChg>
      <pc:sldChg chg="addSp modSp mod">
        <pc:chgData name="Leanne Mazzarolo" userId="1cd07379-9c3d-49a3-85fa-e046e60d72b1" providerId="ADAL" clId="{244ABE97-D29C-573C-B8B4-CBED4008B2CF}" dt="2026-07-09T08:18:46.165" v="342" actId="1037"/>
        <pc:sldMkLst>
          <pc:docMk/>
          <pc:sldMk cId="3388677773" sldId="295"/>
        </pc:sldMkLst>
        <pc:spChg chg="add mod">
          <ac:chgData name="Leanne Mazzarolo" userId="1cd07379-9c3d-49a3-85fa-e046e60d72b1" providerId="ADAL" clId="{244ABE97-D29C-573C-B8B4-CBED4008B2CF}" dt="2026-07-09T08:18:46.165" v="342" actId="1037"/>
          <ac:spMkLst>
            <pc:docMk/>
            <pc:sldMk cId="3388677773" sldId="295"/>
            <ac:spMk id="4" creationId="{5C3969DF-F914-1AF5-4E0D-81C3CCAEE9DA}"/>
          </ac:spMkLst>
        </pc:spChg>
      </pc:sldChg>
      <pc:sldChg chg="addSp modSp mod">
        <pc:chgData name="Leanne Mazzarolo" userId="1cd07379-9c3d-49a3-85fa-e046e60d72b1" providerId="ADAL" clId="{244ABE97-D29C-573C-B8B4-CBED4008B2CF}" dt="2026-07-09T08:17:03.141" v="243" actId="1076"/>
        <pc:sldMkLst>
          <pc:docMk/>
          <pc:sldMk cId="2041286188" sldId="296"/>
        </pc:sldMkLst>
        <pc:spChg chg="add mod">
          <ac:chgData name="Leanne Mazzarolo" userId="1cd07379-9c3d-49a3-85fa-e046e60d72b1" providerId="ADAL" clId="{244ABE97-D29C-573C-B8B4-CBED4008B2CF}" dt="2026-07-09T08:17:03.141" v="243" actId="1076"/>
          <ac:spMkLst>
            <pc:docMk/>
            <pc:sldMk cId="2041286188" sldId="296"/>
            <ac:spMk id="4" creationId="{91610AE8-8FAA-86C7-EBD7-9E9F44AE4E18}"/>
          </ac:spMkLst>
        </pc:spChg>
      </pc:sldChg>
      <pc:sldChg chg="addSp modSp mod">
        <pc:chgData name="Leanne Mazzarolo" userId="1cd07379-9c3d-49a3-85fa-e046e60d72b1" providerId="ADAL" clId="{244ABE97-D29C-573C-B8B4-CBED4008B2CF}" dt="2026-07-09T08:12:50.922" v="192" actId="20577"/>
        <pc:sldMkLst>
          <pc:docMk/>
          <pc:sldMk cId="522072908" sldId="297"/>
        </pc:sldMkLst>
        <pc:spChg chg="add mod">
          <ac:chgData name="Leanne Mazzarolo" userId="1cd07379-9c3d-49a3-85fa-e046e60d72b1" providerId="ADAL" clId="{244ABE97-D29C-573C-B8B4-CBED4008B2CF}" dt="2026-07-09T08:12:50.922" v="192" actId="20577"/>
          <ac:spMkLst>
            <pc:docMk/>
            <pc:sldMk cId="522072908" sldId="297"/>
            <ac:spMk id="6" creationId="{BDECB4E4-753A-FC13-170B-9454B770EC40}"/>
          </ac:spMkLst>
        </pc:spChg>
        <pc:picChg chg="mod">
          <ac:chgData name="Leanne Mazzarolo" userId="1cd07379-9c3d-49a3-85fa-e046e60d72b1" providerId="ADAL" clId="{244ABE97-D29C-573C-B8B4-CBED4008B2CF}" dt="2026-07-09T08:12:13.583" v="188" actId="1076"/>
          <ac:picMkLst>
            <pc:docMk/>
            <pc:sldMk cId="522072908" sldId="297"/>
            <ac:picMk id="4" creationId="{142AEC0D-36C8-F70D-1A48-403442EF6ADF}"/>
          </ac:picMkLst>
        </pc:picChg>
      </pc:sldChg>
      <pc:sldChg chg="addSp modSp mod">
        <pc:chgData name="Leanne Mazzarolo" userId="1cd07379-9c3d-49a3-85fa-e046e60d72b1" providerId="ADAL" clId="{244ABE97-D29C-573C-B8B4-CBED4008B2CF}" dt="2026-07-09T07:59:42.871" v="93" actId="1036"/>
        <pc:sldMkLst>
          <pc:docMk/>
          <pc:sldMk cId="3115028268" sldId="298"/>
        </pc:sldMkLst>
        <pc:spChg chg="add mod">
          <ac:chgData name="Leanne Mazzarolo" userId="1cd07379-9c3d-49a3-85fa-e046e60d72b1" providerId="ADAL" clId="{244ABE97-D29C-573C-B8B4-CBED4008B2CF}" dt="2026-07-09T07:59:42.871" v="93" actId="1036"/>
          <ac:spMkLst>
            <pc:docMk/>
            <pc:sldMk cId="3115028268" sldId="298"/>
            <ac:spMk id="4" creationId="{5C2A7FBF-C721-9D2F-E822-947D3FDF7A6F}"/>
          </ac:spMkLst>
        </pc:spChg>
      </pc:sldChg>
      <pc:sldChg chg="addSp delSp modSp new mod">
        <pc:chgData name="Leanne Mazzarolo" userId="1cd07379-9c3d-49a3-85fa-e046e60d72b1" providerId="ADAL" clId="{244ABE97-D29C-573C-B8B4-CBED4008B2CF}" dt="2026-07-09T08:18:09.278" v="246" actId="20577"/>
        <pc:sldMkLst>
          <pc:docMk/>
          <pc:sldMk cId="2029658978" sldId="299"/>
        </pc:sldMkLst>
        <pc:spChg chg="mod">
          <ac:chgData name="Leanne Mazzarolo" userId="1cd07379-9c3d-49a3-85fa-e046e60d72b1" providerId="ADAL" clId="{244ABE97-D29C-573C-B8B4-CBED4008B2CF}" dt="2026-07-09T07:55:59.620" v="32" actId="20577"/>
          <ac:spMkLst>
            <pc:docMk/>
            <pc:sldMk cId="2029658978" sldId="299"/>
            <ac:spMk id="2" creationId="{A50C5DF0-D691-ED72-2221-2E4DC844865A}"/>
          </ac:spMkLst>
        </pc:spChg>
        <pc:spChg chg="mod">
          <ac:chgData name="Leanne Mazzarolo" userId="1cd07379-9c3d-49a3-85fa-e046e60d72b1" providerId="ADAL" clId="{244ABE97-D29C-573C-B8B4-CBED4008B2CF}" dt="2026-07-09T08:18:09.278" v="246" actId="20577"/>
          <ac:spMkLst>
            <pc:docMk/>
            <pc:sldMk cId="2029658978" sldId="299"/>
            <ac:spMk id="3" creationId="{E942E42A-4070-49B8-3DF7-84F4F7F201D3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B961CD-D7EC-EA4A-9CE5-F91D94D14C35}" type="datetimeFigureOut">
              <a:rPr lang="en-US" smtClean="0"/>
              <a:t>7/14/2026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B5613D-81B0-984F-979C-CE358ED17A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52458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B5613D-81B0-984F-979C-CE358ED17A2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32951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73489-5217-4786-AB86-5CA24E2945B4}" type="datetimeFigureOut">
              <a:rPr lang="en-AU" smtClean="0"/>
              <a:t>14/07/2026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1975C-7C69-4FA8-B86E-B5E2DF9621A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062579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73489-5217-4786-AB86-5CA24E2945B4}" type="datetimeFigureOut">
              <a:rPr lang="en-AU" smtClean="0"/>
              <a:t>14/07/2026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1975C-7C69-4FA8-B86E-B5E2DF9621A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665185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73489-5217-4786-AB86-5CA24E2945B4}" type="datetimeFigureOut">
              <a:rPr lang="en-AU" smtClean="0"/>
              <a:t>14/07/2026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1975C-7C69-4FA8-B86E-B5E2DF9621A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586764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73489-5217-4786-AB86-5CA24E2945B4}" type="datetimeFigureOut">
              <a:rPr lang="en-AU" smtClean="0"/>
              <a:t>14/07/2026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1975C-7C69-4FA8-B86E-B5E2DF9621A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921405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73489-5217-4786-AB86-5CA24E2945B4}" type="datetimeFigureOut">
              <a:rPr lang="en-AU" smtClean="0"/>
              <a:t>14/07/2026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1975C-7C69-4FA8-B86E-B5E2DF9621A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3574714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73489-5217-4786-AB86-5CA24E2945B4}" type="datetimeFigureOut">
              <a:rPr lang="en-AU" smtClean="0"/>
              <a:t>14/07/2026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1975C-7C69-4FA8-B86E-B5E2DF9621A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7090358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73489-5217-4786-AB86-5CA24E2945B4}" type="datetimeFigureOut">
              <a:rPr lang="en-AU" smtClean="0"/>
              <a:t>14/07/2026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1975C-7C69-4FA8-B86E-B5E2DF9621A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403689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73489-5217-4786-AB86-5CA24E2945B4}" type="datetimeFigureOut">
              <a:rPr lang="en-AU" smtClean="0"/>
              <a:t>14/07/2026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1975C-7C69-4FA8-B86E-B5E2DF9621A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848741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73489-5217-4786-AB86-5CA24E2945B4}" type="datetimeFigureOut">
              <a:rPr lang="en-AU" smtClean="0"/>
              <a:t>14/07/2026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1975C-7C69-4FA8-B86E-B5E2DF9621A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0697189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73489-5217-4786-AB86-5CA24E2945B4}" type="datetimeFigureOut">
              <a:rPr lang="en-AU" smtClean="0"/>
              <a:t>14/07/2026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1975C-7C69-4FA8-B86E-B5E2DF9621A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434937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73489-5217-4786-AB86-5CA24E2945B4}" type="datetimeFigureOut">
              <a:rPr lang="en-AU" smtClean="0"/>
              <a:t>14/07/2026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1975C-7C69-4FA8-B86E-B5E2DF9621A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7793297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173489-5217-4786-AB86-5CA24E2945B4}" type="datetimeFigureOut">
              <a:rPr lang="en-AU" smtClean="0"/>
              <a:t>14/07/2026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81975C-7C69-4FA8-B86E-B5E2DF9621A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311992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sv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pexels.com/photo/hearts-on-cards-near-bell-5137960/" TargetMode="External"/><Relationship Id="rId3" Type="http://schemas.openxmlformats.org/officeDocument/2006/relationships/hyperlink" Target="https://unsplash.com/photos/people-working-in-a-modern-office-with-a-chalkboard-oLuIOrfPoBk" TargetMode="External"/><Relationship Id="rId7" Type="http://schemas.openxmlformats.org/officeDocument/2006/relationships/hyperlink" Target="https://www.pexels.com/search/hands%20ring/" TargetMode="External"/><Relationship Id="rId2" Type="http://schemas.openxmlformats.org/officeDocument/2006/relationships/hyperlink" Target="https://unsplash.com/photos/a-metal-structure-with-many-beams-iDO2IbbR-2c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unsplash.com/photos/a-group-of-people-sitting-around-a-table-with-plates-of-food-nOVt9Yeo9Xc" TargetMode="External"/><Relationship Id="rId5" Type="http://schemas.openxmlformats.org/officeDocument/2006/relationships/hyperlink" Target="https://unsplash.com/photos/white-long-coat-small-dog-sitting-on-floor-xK0KQwyqb10" TargetMode="External"/><Relationship Id="rId10" Type="http://schemas.openxmlformats.org/officeDocument/2006/relationships/hyperlink" Target="https://www.pexels.com/photo/elegant-table-setting-with-porcelain-dishes-37521060/" TargetMode="External"/><Relationship Id="rId4" Type="http://schemas.openxmlformats.org/officeDocument/2006/relationships/hyperlink" Target="https://unsplash.com/photos/text-b8AYYOCUSkQ" TargetMode="External"/><Relationship Id="rId9" Type="http://schemas.openxmlformats.org/officeDocument/2006/relationships/hyperlink" Target="https://www.pexels.com/photo/elegant-banquet-table-setting-at-gala-event-29410666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DF0A717-EC4C-3728-2F9D-80F2224AEA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04" r="6595" b="-1"/>
          <a:stretch>
            <a:fillRect/>
          </a:stretch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28852"/>
            <a:ext cx="9144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653B153-AEBC-50CF-5D1F-600396EF72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75096" y="425950"/>
            <a:ext cx="8801100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When we become our best selves—we help build our community.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350693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1243562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9DA18D57-5EFF-4438-AF13-166DA2E9D2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274282" y="328671"/>
            <a:ext cx="949897" cy="94989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5B493F4-7D16-5BAF-B92D-467D5C8BE654}"/>
              </a:ext>
            </a:extLst>
          </p:cNvPr>
          <p:cNvSpPr txBox="1"/>
          <p:nvPr/>
        </p:nvSpPr>
        <p:spPr>
          <a:xfrm>
            <a:off x="250224" y="6368807"/>
            <a:ext cx="4701746" cy="27699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AU" sz="1200">
                <a:solidFill>
                  <a:schemeClr val="bg1">
                    <a:lumMod val="65000"/>
                  </a:schemeClr>
                </a:solidFill>
              </a:rPr>
              <a:t>    Pflueger, G. A. (2022)</a:t>
            </a:r>
          </a:p>
        </p:txBody>
      </p:sp>
      <p:pic>
        <p:nvPicPr>
          <p:cNvPr id="3" name="Graphic 2" descr="Badge Copyright outline">
            <a:extLst>
              <a:ext uri="{FF2B5EF4-FFF2-40B4-BE49-F238E27FC236}">
                <a16:creationId xmlns:a16="http://schemas.microsoft.com/office/drawing/2014/main" id="{6C2F63B2-7C9B-6D5A-47A1-E057C3A6301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52568" y="6420311"/>
            <a:ext cx="181159" cy="175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90897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6" name="Slide Background">
            <a:extLst>
              <a:ext uri="{FF2B5EF4-FFF2-40B4-BE49-F238E27FC236}">
                <a16:creationId xmlns:a16="http://schemas.microsoft.com/office/drawing/2014/main" id="{C73BBEEF-B456-4A39-B44B-5A53E698A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914399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71C55248-0C3C-B2EF-A71E-C7084A47DEF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25"/>
          <a:stretch>
            <a:fillRect/>
          </a:stretch>
        </p:blipFill>
        <p:spPr>
          <a:xfrm>
            <a:off x="20" y="10"/>
            <a:ext cx="4571980" cy="6857990"/>
          </a:xfrm>
          <a:prstGeom prst="rect">
            <a:avLst/>
          </a:prstGeom>
        </p:spPr>
      </p:pic>
      <p:sp useBgFill="1">
        <p:nvSpPr>
          <p:cNvPr id="37" name="Rectangle 36">
            <a:extLst>
              <a:ext uri="{FF2B5EF4-FFF2-40B4-BE49-F238E27FC236}">
                <a16:creationId xmlns:a16="http://schemas.microsoft.com/office/drawing/2014/main" id="{13A48C6C-3CC4-4EE5-A773-EC1EB7F59C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72000" y="0"/>
            <a:ext cx="4572000" cy="6858000"/>
          </a:xfrm>
          <a:prstGeom prst="rect">
            <a:avLst/>
          </a:prstGeom>
          <a:ln>
            <a:noFill/>
          </a:ln>
          <a:effectLst>
            <a:outerShdw blurRad="596900" dist="330200" dir="8820000" sx="87000" sy="87000" algn="t" rotWithShape="0">
              <a:srgbClr val="000000">
                <a:alpha val="2666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8909456-A471-6E14-8997-9AE1A970A3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05681" y="771099"/>
            <a:ext cx="3493582" cy="3630304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>
              <a:lnSpc>
                <a:spcPct val="90000"/>
              </a:lnSpc>
            </a:pPr>
            <a:r>
              <a:rPr lang="en-US" sz="4200" b="1"/>
              <a:t>Adsumus:</a:t>
            </a:r>
            <a:br>
              <a:rPr lang="en-US" sz="4200" b="1"/>
            </a:br>
            <a:br>
              <a:rPr lang="en-US" sz="4200" b="1"/>
            </a:br>
            <a:r>
              <a:rPr lang="en-US" sz="4200"/>
              <a:t>Our parish turns love into action, together.</a:t>
            </a:r>
          </a:p>
        </p:txBody>
      </p:sp>
      <p:sp useBgFill="1">
        <p:nvSpPr>
          <p:cNvPr id="38" name="Rectangle 37">
            <a:extLst>
              <a:ext uri="{FF2B5EF4-FFF2-40B4-BE49-F238E27FC236}">
                <a16:creationId xmlns:a16="http://schemas.microsoft.com/office/drawing/2014/main" id="{F489C2E0-4895-4B72-85EA-7EE9FAFFDC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72000" y="5143500"/>
            <a:ext cx="4572000" cy="1714500"/>
          </a:xfrm>
          <a:prstGeom prst="rect">
            <a:avLst/>
          </a:prstGeom>
          <a:ln>
            <a:noFill/>
          </a:ln>
          <a:effectLst>
            <a:outerShdw blurRad="342900" dist="127000" dir="2400000" sx="90000" sy="90000" algn="t" rotWithShape="0">
              <a:srgbClr val="000000">
                <a:alpha val="26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DE5F5D6-C086-83D2-AC1C-69120D1DFB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73752" y="5422030"/>
            <a:ext cx="1157440" cy="115744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C2A7FBF-C721-9D2F-E822-947D3FDF7A6F}"/>
              </a:ext>
            </a:extLst>
          </p:cNvPr>
          <p:cNvSpPr txBox="1"/>
          <p:nvPr/>
        </p:nvSpPr>
        <p:spPr>
          <a:xfrm>
            <a:off x="0" y="6564540"/>
            <a:ext cx="4683210" cy="27699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AU" sz="1200">
                <a:solidFill>
                  <a:schemeClr val="bg1">
                    <a:lumMod val="65000"/>
                  </a:schemeClr>
                </a:solidFill>
              </a:rPr>
              <a:t>     Fewings, N. (2022)</a:t>
            </a:r>
          </a:p>
        </p:txBody>
      </p:sp>
      <p:pic>
        <p:nvPicPr>
          <p:cNvPr id="3" name="Graphic 2" descr="Badge Copyright outline">
            <a:extLst>
              <a:ext uri="{FF2B5EF4-FFF2-40B4-BE49-F238E27FC236}">
                <a16:creationId xmlns:a16="http://schemas.microsoft.com/office/drawing/2014/main" id="{25C75EFF-6DB1-C6DF-FB7B-4B07C02459A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8396" y="6616254"/>
            <a:ext cx="181159" cy="175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50282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77817C5-4D43-7D56-64DD-BFC6F470C9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334"/>
          <a:stretch>
            <a:fillRect/>
          </a:stretch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  <p:sp>
        <p:nvSpPr>
          <p:cNvPr id="17" name="Freeform 12">
            <a:extLst>
              <a:ext uri="{FF2B5EF4-FFF2-40B4-BE49-F238E27FC236}">
                <a16:creationId xmlns:a16="http://schemas.microsoft.com/office/drawing/2014/main" id="{522A94E1-AEBD-4286-BFF8-0711E4CD3E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1216987" y="5181600"/>
            <a:ext cx="6873758" cy="1174750"/>
          </a:xfrm>
          <a:custGeom>
            <a:avLst/>
            <a:gdLst>
              <a:gd name="connsiteX0" fmla="*/ 0 w 9165010"/>
              <a:gd name="connsiteY0" fmla="*/ 1073384 h 1073384"/>
              <a:gd name="connsiteX1" fmla="*/ 9165010 w 9165010"/>
              <a:gd name="connsiteY1" fmla="*/ 1073384 h 1073384"/>
              <a:gd name="connsiteX2" fmla="*/ 9165010 w 9165010"/>
              <a:gd name="connsiteY2" fmla="*/ 266817 h 1073384"/>
              <a:gd name="connsiteX3" fmla="*/ 4757604 w 9165010"/>
              <a:gd name="connsiteY3" fmla="*/ 266817 h 1073384"/>
              <a:gd name="connsiteX4" fmla="*/ 4582505 w 9165010"/>
              <a:gd name="connsiteY4" fmla="*/ 0 h 1073384"/>
              <a:gd name="connsiteX5" fmla="*/ 4407407 w 9165010"/>
              <a:gd name="connsiteY5" fmla="*/ 266817 h 1073384"/>
              <a:gd name="connsiteX6" fmla="*/ 0 w 9165010"/>
              <a:gd name="connsiteY6" fmla="*/ 266817 h 10733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65010" h="1073384">
                <a:moveTo>
                  <a:pt x="0" y="1073384"/>
                </a:moveTo>
                <a:lnTo>
                  <a:pt x="9165010" y="1073384"/>
                </a:lnTo>
                <a:lnTo>
                  <a:pt x="9165010" y="266817"/>
                </a:lnTo>
                <a:lnTo>
                  <a:pt x="4757604" y="266817"/>
                </a:lnTo>
                <a:lnTo>
                  <a:pt x="4582505" y="0"/>
                </a:lnTo>
                <a:lnTo>
                  <a:pt x="4407407" y="266817"/>
                </a:lnTo>
                <a:lnTo>
                  <a:pt x="0" y="266817"/>
                </a:lnTo>
                <a:close/>
              </a:path>
            </a:pathLst>
          </a:custGeom>
          <a:solidFill>
            <a:srgbClr val="404040">
              <a:alpha val="9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15A7C48-73F1-43F6-7AC6-D19DDD05B0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8737" y="5254391"/>
            <a:ext cx="6650259" cy="774934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200">
                <a:solidFill>
                  <a:srgbClr val="FFFFFF"/>
                </a:solidFill>
              </a:rPr>
              <a:t>Even puppies get to eat the crumbs that fall from their master’s table.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CA03934-9A50-0290-7209-D17B2C2122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90428"/>
            <a:ext cx="1157440" cy="115744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F5E057F-AB83-0170-8C6E-C6D54F61A913}"/>
              </a:ext>
            </a:extLst>
          </p:cNvPr>
          <p:cNvSpPr txBox="1"/>
          <p:nvPr/>
        </p:nvSpPr>
        <p:spPr>
          <a:xfrm>
            <a:off x="81866" y="6490573"/>
            <a:ext cx="4572000" cy="27699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AU" sz="1200">
                <a:solidFill>
                  <a:schemeClr val="bg1">
                    <a:lumMod val="65000"/>
                  </a:schemeClr>
                </a:solidFill>
              </a:rPr>
              <a:t>   Reed, J. (2020)</a:t>
            </a:r>
          </a:p>
        </p:txBody>
      </p:sp>
      <p:pic>
        <p:nvPicPr>
          <p:cNvPr id="3" name="Graphic 2" descr="Badge Copyright outline">
            <a:extLst>
              <a:ext uri="{FF2B5EF4-FFF2-40B4-BE49-F238E27FC236}">
                <a16:creationId xmlns:a16="http://schemas.microsoft.com/office/drawing/2014/main" id="{C8590858-160C-35CE-B3D0-DC7176927D5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8396" y="6543682"/>
            <a:ext cx="181159" cy="175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74588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4D4677D2-D5AC-4CF9-9EED-2B89D0A1C2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6D54F7E-825A-4BBA-815F-35CCA8B977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080681"/>
            <a:ext cx="9144000" cy="2777318"/>
          </a:xfrm>
          <a:prstGeom prst="rect">
            <a:avLst/>
          </a:pr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97FD07F-81F2-2C24-5084-3A58A05213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551" b="1239"/>
          <a:stretch>
            <a:fillRect/>
          </a:stretch>
        </p:blipFill>
        <p:spPr>
          <a:xfrm>
            <a:off x="20" y="1"/>
            <a:ext cx="9143980" cy="6858000"/>
          </a:xfrm>
          <a:custGeom>
            <a:avLst/>
            <a:gdLst/>
            <a:ahLst/>
            <a:cxnLst/>
            <a:rect l="l" t="t" r="r" b="b"/>
            <a:pathLst>
              <a:path w="12191999" h="6842601">
                <a:moveTo>
                  <a:pt x="0" y="0"/>
                </a:moveTo>
                <a:lnTo>
                  <a:pt x="12191999" y="0"/>
                </a:lnTo>
                <a:lnTo>
                  <a:pt x="12191999" y="6842601"/>
                </a:lnTo>
                <a:lnTo>
                  <a:pt x="10316981" y="6842601"/>
                </a:lnTo>
                <a:cubicBezTo>
                  <a:pt x="10312796" y="6835189"/>
                  <a:pt x="10163183" y="6730124"/>
                  <a:pt x="10158998" y="6722712"/>
                </a:cubicBezTo>
                <a:cubicBezTo>
                  <a:pt x="10120278" y="6678190"/>
                  <a:pt x="10156462" y="6716223"/>
                  <a:pt x="10090349" y="6671420"/>
                </a:cubicBezTo>
                <a:cubicBezTo>
                  <a:pt x="10043032" y="6655694"/>
                  <a:pt x="9995855" y="6551879"/>
                  <a:pt x="9955425" y="6498018"/>
                </a:cubicBezTo>
                <a:cubicBezTo>
                  <a:pt x="9939618" y="6480021"/>
                  <a:pt x="9915110" y="6461677"/>
                  <a:pt x="9891265" y="6454528"/>
                </a:cubicBezTo>
                <a:cubicBezTo>
                  <a:pt x="9868239" y="6464957"/>
                  <a:pt x="9865423" y="6431640"/>
                  <a:pt x="9848227" y="6426063"/>
                </a:cubicBezTo>
                <a:cubicBezTo>
                  <a:pt x="9838059" y="6433162"/>
                  <a:pt x="9815047" y="6410348"/>
                  <a:pt x="9812354" y="6399604"/>
                </a:cubicBezTo>
                <a:cubicBezTo>
                  <a:pt x="9825285" y="6377997"/>
                  <a:pt x="9725923" y="6372757"/>
                  <a:pt x="9725915" y="6356381"/>
                </a:cubicBezTo>
                <a:cubicBezTo>
                  <a:pt x="9696279" y="6348066"/>
                  <a:pt x="9591199" y="6354143"/>
                  <a:pt x="9575033" y="6325258"/>
                </a:cubicBezTo>
                <a:cubicBezTo>
                  <a:pt x="9516434" y="6303128"/>
                  <a:pt x="9441613" y="6276805"/>
                  <a:pt x="9415626" y="6271777"/>
                </a:cubicBezTo>
                <a:cubicBezTo>
                  <a:pt x="9378293" y="6313495"/>
                  <a:pt x="9281935" y="6171365"/>
                  <a:pt x="9171493" y="6150430"/>
                </a:cubicBezTo>
                <a:cubicBezTo>
                  <a:pt x="9155426" y="6152396"/>
                  <a:pt x="9147439" y="6151015"/>
                  <a:pt x="9146018" y="6139864"/>
                </a:cubicBezTo>
                <a:cubicBezTo>
                  <a:pt x="9112029" y="6132441"/>
                  <a:pt x="9087339" y="6101138"/>
                  <a:pt x="9059635" y="6109957"/>
                </a:cubicBezTo>
                <a:cubicBezTo>
                  <a:pt x="9024424" y="6092144"/>
                  <a:pt x="9043048" y="6078417"/>
                  <a:pt x="9010911" y="6064789"/>
                </a:cubicBezTo>
                <a:lnTo>
                  <a:pt x="8866811" y="6028191"/>
                </a:lnTo>
                <a:cubicBezTo>
                  <a:pt x="8846465" y="6021172"/>
                  <a:pt x="8825221" y="6000527"/>
                  <a:pt x="8804584" y="5994237"/>
                </a:cubicBezTo>
                <a:lnTo>
                  <a:pt x="8783071" y="5990448"/>
                </a:lnTo>
                <a:lnTo>
                  <a:pt x="8770456" y="5978060"/>
                </a:lnTo>
                <a:cubicBezTo>
                  <a:pt x="8764772" y="5975259"/>
                  <a:pt x="8757695" y="5974720"/>
                  <a:pt x="8748297" y="5978070"/>
                </a:cubicBezTo>
                <a:cubicBezTo>
                  <a:pt x="8730344" y="5973495"/>
                  <a:pt x="8679808" y="5955894"/>
                  <a:pt x="8662742" y="5950603"/>
                </a:cubicBezTo>
                <a:lnTo>
                  <a:pt x="8645902" y="5946326"/>
                </a:lnTo>
                <a:lnTo>
                  <a:pt x="8638176" y="5938358"/>
                </a:lnTo>
                <a:cubicBezTo>
                  <a:pt x="8625897" y="5932642"/>
                  <a:pt x="8594811" y="5922073"/>
                  <a:pt x="8572224" y="5912032"/>
                </a:cubicBezTo>
                <a:cubicBezTo>
                  <a:pt x="8553809" y="5897782"/>
                  <a:pt x="8529845" y="5886100"/>
                  <a:pt x="8502655" y="5878114"/>
                </a:cubicBezTo>
                <a:cubicBezTo>
                  <a:pt x="8496990" y="5883034"/>
                  <a:pt x="8489611" y="5872566"/>
                  <a:pt x="8485159" y="5869819"/>
                </a:cubicBezTo>
                <a:cubicBezTo>
                  <a:pt x="8483457" y="5873482"/>
                  <a:pt x="8471232" y="5872664"/>
                  <a:pt x="8468539" y="5868711"/>
                </a:cubicBezTo>
                <a:cubicBezTo>
                  <a:pt x="8389167" y="5836352"/>
                  <a:pt x="8421742" y="5881497"/>
                  <a:pt x="8379810" y="5849376"/>
                </a:cubicBezTo>
                <a:cubicBezTo>
                  <a:pt x="8371729" y="5846373"/>
                  <a:pt x="8364483" y="5846766"/>
                  <a:pt x="8357758" y="5848601"/>
                </a:cubicBezTo>
                <a:lnTo>
                  <a:pt x="8315264" y="5836192"/>
                </a:lnTo>
                <a:cubicBezTo>
                  <a:pt x="8299077" y="5829531"/>
                  <a:pt x="8281671" y="5824011"/>
                  <a:pt x="8263455" y="5819793"/>
                </a:cubicBezTo>
                <a:cubicBezTo>
                  <a:pt x="8257386" y="5826849"/>
                  <a:pt x="8245582" y="5813448"/>
                  <a:pt x="8239287" y="5810141"/>
                </a:cubicBezTo>
                <a:cubicBezTo>
                  <a:pt x="8237965" y="5815186"/>
                  <a:pt x="8222226" y="5815108"/>
                  <a:pt x="8217888" y="5810039"/>
                </a:cubicBezTo>
                <a:cubicBezTo>
                  <a:pt x="8109447" y="5773303"/>
                  <a:pt x="8161302" y="5831037"/>
                  <a:pt x="8100547" y="5791517"/>
                </a:cubicBezTo>
                <a:cubicBezTo>
                  <a:pt x="8089574" y="5788167"/>
                  <a:pt x="8080448" y="5789295"/>
                  <a:pt x="8072316" y="5792309"/>
                </a:cubicBezTo>
                <a:lnTo>
                  <a:pt x="8056967" y="5800648"/>
                </a:lnTo>
                <a:lnTo>
                  <a:pt x="8047885" y="5795270"/>
                </a:lnTo>
                <a:cubicBezTo>
                  <a:pt x="8010204" y="5788738"/>
                  <a:pt x="7996426" y="5797608"/>
                  <a:pt x="7977128" y="5783189"/>
                </a:cubicBezTo>
                <a:cubicBezTo>
                  <a:pt x="7943466" y="5775577"/>
                  <a:pt x="7904823" y="5770953"/>
                  <a:pt x="7874392" y="5763715"/>
                </a:cubicBezTo>
                <a:cubicBezTo>
                  <a:pt x="7860337" y="5743777"/>
                  <a:pt x="7817541" y="5748989"/>
                  <a:pt x="7794543" y="5739759"/>
                </a:cubicBezTo>
                <a:cubicBezTo>
                  <a:pt x="7784688" y="5731467"/>
                  <a:pt x="7776709" y="5729004"/>
                  <a:pt x="7763762" y="5734031"/>
                </a:cubicBezTo>
                <a:cubicBezTo>
                  <a:pt x="7718781" y="5694154"/>
                  <a:pt x="7732231" y="5727368"/>
                  <a:pt x="7685889" y="5707234"/>
                </a:cubicBezTo>
                <a:cubicBezTo>
                  <a:pt x="7646521" y="5687607"/>
                  <a:pt x="7600389" y="5671470"/>
                  <a:pt x="7566744" y="5634586"/>
                </a:cubicBezTo>
                <a:cubicBezTo>
                  <a:pt x="7561306" y="5624813"/>
                  <a:pt x="7543589" y="5618525"/>
                  <a:pt x="7527170" y="5620542"/>
                </a:cubicBezTo>
                <a:cubicBezTo>
                  <a:pt x="7524343" y="5620889"/>
                  <a:pt x="7521664" y="5621475"/>
                  <a:pt x="7519214" y="5622280"/>
                </a:cubicBezTo>
                <a:cubicBezTo>
                  <a:pt x="7500062" y="5596964"/>
                  <a:pt x="7480476" y="5604337"/>
                  <a:pt x="7473157" y="5588143"/>
                </a:cubicBezTo>
                <a:cubicBezTo>
                  <a:pt x="7433415" y="5574859"/>
                  <a:pt x="7395118" y="5582388"/>
                  <a:pt x="7388000" y="5568063"/>
                </a:cubicBezTo>
                <a:cubicBezTo>
                  <a:pt x="7366403" y="5564920"/>
                  <a:pt x="7332262" y="5573848"/>
                  <a:pt x="7320876" y="5557698"/>
                </a:cubicBezTo>
                <a:cubicBezTo>
                  <a:pt x="7314891" y="5568111"/>
                  <a:pt x="7299319" y="5544964"/>
                  <a:pt x="7284480" y="5549820"/>
                </a:cubicBezTo>
                <a:cubicBezTo>
                  <a:pt x="7273570" y="5554430"/>
                  <a:pt x="7266301" y="5548483"/>
                  <a:pt x="7256619" y="5546379"/>
                </a:cubicBezTo>
                <a:cubicBezTo>
                  <a:pt x="7242503" y="5549088"/>
                  <a:pt x="7202543" y="5533379"/>
                  <a:pt x="7193112" y="5525289"/>
                </a:cubicBezTo>
                <a:cubicBezTo>
                  <a:pt x="7172259" y="5499151"/>
                  <a:pt x="7108617" y="5505485"/>
                  <a:pt x="7090943" y="5485177"/>
                </a:cubicBezTo>
                <a:cubicBezTo>
                  <a:pt x="7083637" y="5481419"/>
                  <a:pt x="7076140" y="5479148"/>
                  <a:pt x="7068566" y="5477809"/>
                </a:cubicBezTo>
                <a:lnTo>
                  <a:pt x="7023035" y="5476595"/>
                </a:lnTo>
                <a:lnTo>
                  <a:pt x="7001197" y="5476163"/>
                </a:lnTo>
                <a:cubicBezTo>
                  <a:pt x="7016126" y="5454256"/>
                  <a:pt x="6943549" y="5466815"/>
                  <a:pt x="6967472" y="5451057"/>
                </a:cubicBezTo>
                <a:cubicBezTo>
                  <a:pt x="6931240" y="5443544"/>
                  <a:pt x="6920843" y="5429649"/>
                  <a:pt x="6883334" y="5418880"/>
                </a:cubicBezTo>
                <a:lnTo>
                  <a:pt x="6742417" y="5386446"/>
                </a:lnTo>
                <a:cubicBezTo>
                  <a:pt x="6690532" y="5366095"/>
                  <a:pt x="6665174" y="5364632"/>
                  <a:pt x="6618315" y="5353085"/>
                </a:cubicBezTo>
                <a:cubicBezTo>
                  <a:pt x="6581698" y="5304210"/>
                  <a:pt x="6547395" y="5315779"/>
                  <a:pt x="6521050" y="5283194"/>
                </a:cubicBezTo>
                <a:cubicBezTo>
                  <a:pt x="6469114" y="5268862"/>
                  <a:pt x="6472597" y="5253957"/>
                  <a:pt x="6414460" y="5253832"/>
                </a:cubicBezTo>
                <a:lnTo>
                  <a:pt x="6362535" y="5220502"/>
                </a:lnTo>
                <a:cubicBezTo>
                  <a:pt x="6350866" y="5213881"/>
                  <a:pt x="6347641" y="5215777"/>
                  <a:pt x="6344443" y="5214103"/>
                </a:cubicBezTo>
                <a:lnTo>
                  <a:pt x="6343344" y="5210454"/>
                </a:lnTo>
                <a:lnTo>
                  <a:pt x="6333344" y="5205307"/>
                </a:lnTo>
                <a:lnTo>
                  <a:pt x="6315602" y="5193288"/>
                </a:lnTo>
                <a:lnTo>
                  <a:pt x="6310442" y="5192802"/>
                </a:lnTo>
                <a:lnTo>
                  <a:pt x="6280815" y="5177420"/>
                </a:lnTo>
                <a:lnTo>
                  <a:pt x="6279533" y="5178045"/>
                </a:lnTo>
                <a:cubicBezTo>
                  <a:pt x="6275980" y="5179097"/>
                  <a:pt x="6272084" y="5179212"/>
                  <a:pt x="6267362" y="5177370"/>
                </a:cubicBezTo>
                <a:cubicBezTo>
                  <a:pt x="6261796" y="5192470"/>
                  <a:pt x="6259530" y="5180933"/>
                  <a:pt x="6246095" y="5174167"/>
                </a:cubicBezTo>
                <a:lnTo>
                  <a:pt x="6155252" y="5161201"/>
                </a:lnTo>
                <a:lnTo>
                  <a:pt x="6148525" y="5158442"/>
                </a:lnTo>
                <a:lnTo>
                  <a:pt x="6148187" y="5158573"/>
                </a:lnTo>
                <a:cubicBezTo>
                  <a:pt x="6146292" y="5158370"/>
                  <a:pt x="6143916" y="5157611"/>
                  <a:pt x="6140686" y="5156032"/>
                </a:cubicBezTo>
                <a:lnTo>
                  <a:pt x="6136260" y="5153413"/>
                </a:lnTo>
                <a:lnTo>
                  <a:pt x="6123208" y="5148061"/>
                </a:lnTo>
                <a:lnTo>
                  <a:pt x="6117367" y="5147451"/>
                </a:lnTo>
                <a:lnTo>
                  <a:pt x="5957305" y="5146062"/>
                </a:lnTo>
                <a:cubicBezTo>
                  <a:pt x="5920540" y="5140405"/>
                  <a:pt x="5887096" y="5142015"/>
                  <a:pt x="5857259" y="5132052"/>
                </a:cubicBezTo>
                <a:cubicBezTo>
                  <a:pt x="5843335" y="5135303"/>
                  <a:pt x="5830921" y="5135493"/>
                  <a:pt x="5821375" y="5125606"/>
                </a:cubicBezTo>
                <a:cubicBezTo>
                  <a:pt x="5786501" y="5122615"/>
                  <a:pt x="5775399" y="5132648"/>
                  <a:pt x="5755916" y="5120171"/>
                </a:cubicBezTo>
                <a:cubicBezTo>
                  <a:pt x="5732132" y="5135438"/>
                  <a:pt x="5732735" y="5128211"/>
                  <a:pt x="5725007" y="5121437"/>
                </a:cubicBezTo>
                <a:lnTo>
                  <a:pt x="5723810" y="5120848"/>
                </a:lnTo>
                <a:lnTo>
                  <a:pt x="5720531" y="5123048"/>
                </a:lnTo>
                <a:lnTo>
                  <a:pt x="5714794" y="5123371"/>
                </a:lnTo>
                <a:lnTo>
                  <a:pt x="5700141" y="5120131"/>
                </a:lnTo>
                <a:lnTo>
                  <a:pt x="5694799" y="5118234"/>
                </a:lnTo>
                <a:cubicBezTo>
                  <a:pt x="5691058" y="5117179"/>
                  <a:pt x="5688491" y="5116804"/>
                  <a:pt x="5686627" y="5116903"/>
                </a:cubicBezTo>
                <a:lnTo>
                  <a:pt x="5686371" y="5117086"/>
                </a:lnTo>
                <a:lnTo>
                  <a:pt x="5678818" y="5115416"/>
                </a:lnTo>
                <a:cubicBezTo>
                  <a:pt x="5666199" y="5112102"/>
                  <a:pt x="5654035" y="5108410"/>
                  <a:pt x="5642547" y="5104511"/>
                </a:cubicBezTo>
                <a:cubicBezTo>
                  <a:pt x="5629444" y="5114945"/>
                  <a:pt x="5588783" y="5093343"/>
                  <a:pt x="5587979" y="5116963"/>
                </a:cubicBezTo>
                <a:cubicBezTo>
                  <a:pt x="5572317" y="5112380"/>
                  <a:pt x="5564904" y="5101292"/>
                  <a:pt x="5566635" y="5117158"/>
                </a:cubicBezTo>
                <a:cubicBezTo>
                  <a:pt x="5561375" y="5116079"/>
                  <a:pt x="5557787" y="5116811"/>
                  <a:pt x="5554952" y="5118417"/>
                </a:cubicBezTo>
                <a:lnTo>
                  <a:pt x="5554039" y="5119241"/>
                </a:lnTo>
                <a:lnTo>
                  <a:pt x="5514253" y="5109018"/>
                </a:lnTo>
                <a:lnTo>
                  <a:pt x="5492156" y="5099904"/>
                </a:lnTo>
                <a:lnTo>
                  <a:pt x="5480446" y="5096385"/>
                </a:lnTo>
                <a:lnTo>
                  <a:pt x="5477744" y="5092939"/>
                </a:lnTo>
                <a:cubicBezTo>
                  <a:pt x="5474490" y="5090581"/>
                  <a:pt x="5469391" y="5088951"/>
                  <a:pt x="5460150" y="5088988"/>
                </a:cubicBezTo>
                <a:lnTo>
                  <a:pt x="5457901" y="5089459"/>
                </a:lnTo>
                <a:lnTo>
                  <a:pt x="5444243" y="5082761"/>
                </a:lnTo>
                <a:cubicBezTo>
                  <a:pt x="5439993" y="5080007"/>
                  <a:pt x="5436418" y="5076805"/>
                  <a:pt x="5433825" y="5072992"/>
                </a:cubicBezTo>
                <a:cubicBezTo>
                  <a:pt x="5379442" y="5082090"/>
                  <a:pt x="5336110" y="5058382"/>
                  <a:pt x="5280996" y="5052402"/>
                </a:cubicBezTo>
                <a:cubicBezTo>
                  <a:pt x="5250806" y="5043777"/>
                  <a:pt x="5168599" y="5048109"/>
                  <a:pt x="5161582" y="5019668"/>
                </a:cubicBezTo>
                <a:cubicBezTo>
                  <a:pt x="5121870" y="5011383"/>
                  <a:pt x="5095637" y="5009222"/>
                  <a:pt x="5042717" y="5002692"/>
                </a:cubicBezTo>
                <a:cubicBezTo>
                  <a:pt x="4991136" y="4972487"/>
                  <a:pt x="4902282" y="4979360"/>
                  <a:pt x="4840514" y="4959306"/>
                </a:cubicBezTo>
                <a:cubicBezTo>
                  <a:pt x="4799904" y="4976415"/>
                  <a:pt x="4824087" y="4958371"/>
                  <a:pt x="4786778" y="4956661"/>
                </a:cubicBezTo>
                <a:cubicBezTo>
                  <a:pt x="4801901" y="4937231"/>
                  <a:pt x="4739845" y="4961208"/>
                  <a:pt x="4743741" y="4937104"/>
                </a:cubicBezTo>
                <a:cubicBezTo>
                  <a:pt x="4736829" y="4937557"/>
                  <a:pt x="4730010" y="4938753"/>
                  <a:pt x="4723136" y="4940138"/>
                </a:cubicBezTo>
                <a:lnTo>
                  <a:pt x="4719535" y="4940850"/>
                </a:lnTo>
                <a:lnTo>
                  <a:pt x="4706143" y="4939586"/>
                </a:lnTo>
                <a:lnTo>
                  <a:pt x="4701098" y="4944372"/>
                </a:lnTo>
                <a:lnTo>
                  <a:pt x="4680034" y="4946157"/>
                </a:lnTo>
                <a:cubicBezTo>
                  <a:pt x="4672339" y="4946029"/>
                  <a:pt x="4664292" y="4944964"/>
                  <a:pt x="4655740" y="4942396"/>
                </a:cubicBezTo>
                <a:cubicBezTo>
                  <a:pt x="4636359" y="4929384"/>
                  <a:pt x="4599700" y="4935346"/>
                  <a:pt x="4569298" y="4929596"/>
                </a:cubicBezTo>
                <a:lnTo>
                  <a:pt x="4555977" y="4924356"/>
                </a:lnTo>
                <a:lnTo>
                  <a:pt x="4508949" y="4921648"/>
                </a:lnTo>
                <a:cubicBezTo>
                  <a:pt x="4495668" y="4920437"/>
                  <a:pt x="4482007" y="4918694"/>
                  <a:pt x="4467838" y="4915993"/>
                </a:cubicBezTo>
                <a:lnTo>
                  <a:pt x="4441948" y="4909300"/>
                </a:lnTo>
                <a:lnTo>
                  <a:pt x="4394719" y="4901820"/>
                </a:lnTo>
                <a:lnTo>
                  <a:pt x="4356810" y="4905146"/>
                </a:lnTo>
                <a:lnTo>
                  <a:pt x="4222144" y="4909117"/>
                </a:lnTo>
                <a:cubicBezTo>
                  <a:pt x="4202488" y="4913903"/>
                  <a:pt x="4184742" y="4933491"/>
                  <a:pt x="4160481" y="4923474"/>
                </a:cubicBezTo>
                <a:cubicBezTo>
                  <a:pt x="4165854" y="4934564"/>
                  <a:pt x="4131661" y="4919946"/>
                  <a:pt x="4124879" y="4929303"/>
                </a:cubicBezTo>
                <a:cubicBezTo>
                  <a:pt x="4120895" y="4937086"/>
                  <a:pt x="4109593" y="4934464"/>
                  <a:pt x="4100114" y="4936007"/>
                </a:cubicBezTo>
                <a:cubicBezTo>
                  <a:pt x="4091835" y="4943256"/>
                  <a:pt x="4045978" y="4943549"/>
                  <a:pt x="4030957" y="4939826"/>
                </a:cubicBezTo>
                <a:cubicBezTo>
                  <a:pt x="3989825" y="4924453"/>
                  <a:pt x="3946860" y="4952050"/>
                  <a:pt x="3913764" y="4940618"/>
                </a:cubicBezTo>
                <a:cubicBezTo>
                  <a:pt x="3904534" y="4939906"/>
                  <a:pt x="3896577" y="4940543"/>
                  <a:pt x="3889457" y="4942017"/>
                </a:cubicBezTo>
                <a:lnTo>
                  <a:pt x="3871115" y="4948115"/>
                </a:lnTo>
                <a:lnTo>
                  <a:pt x="3869086" y="4953796"/>
                </a:lnTo>
                <a:lnTo>
                  <a:pt x="3856124" y="4955351"/>
                </a:lnTo>
                <a:lnTo>
                  <a:pt x="3835967" y="4964002"/>
                </a:lnTo>
                <a:cubicBezTo>
                  <a:pt x="3826465" y="4939857"/>
                  <a:pt x="3782586" y="4975947"/>
                  <a:pt x="3785910" y="4953998"/>
                </a:cubicBezTo>
                <a:cubicBezTo>
                  <a:pt x="3750785" y="4960085"/>
                  <a:pt x="3699033" y="4941571"/>
                  <a:pt x="3671085" y="4966563"/>
                </a:cubicBezTo>
                <a:cubicBezTo>
                  <a:pt x="3621255" y="4971431"/>
                  <a:pt x="3562637" y="4982991"/>
                  <a:pt x="3486928" y="4983204"/>
                </a:cubicBezTo>
                <a:cubicBezTo>
                  <a:pt x="3446030" y="4983424"/>
                  <a:pt x="3343460" y="4965124"/>
                  <a:pt x="3280956" y="4963864"/>
                </a:cubicBezTo>
                <a:cubicBezTo>
                  <a:pt x="3227193" y="4969510"/>
                  <a:pt x="3256481" y="4962609"/>
                  <a:pt x="3211563" y="4982704"/>
                </a:cubicBezTo>
                <a:cubicBezTo>
                  <a:pt x="3207119" y="4979549"/>
                  <a:pt x="3170070" y="4977192"/>
                  <a:pt x="3164681" y="4975408"/>
                </a:cubicBezTo>
                <a:lnTo>
                  <a:pt x="3127171" y="4968229"/>
                </a:lnTo>
                <a:lnTo>
                  <a:pt x="3096889" y="4965619"/>
                </a:lnTo>
                <a:cubicBezTo>
                  <a:pt x="3088441" y="4967572"/>
                  <a:pt x="3082883" y="4967054"/>
                  <a:pt x="3078620" y="4965444"/>
                </a:cubicBezTo>
                <a:lnTo>
                  <a:pt x="3074275" y="4962670"/>
                </a:lnTo>
                <a:lnTo>
                  <a:pt x="3036436" y="4957455"/>
                </a:lnTo>
                <a:lnTo>
                  <a:pt x="3031995" y="4958829"/>
                </a:lnTo>
                <a:lnTo>
                  <a:pt x="2994028" y="4956800"/>
                </a:lnTo>
                <a:cubicBezTo>
                  <a:pt x="2992299" y="4958944"/>
                  <a:pt x="2989407" y="4960397"/>
                  <a:pt x="2984001" y="4960444"/>
                </a:cubicBezTo>
                <a:cubicBezTo>
                  <a:pt x="2994191" y="4975446"/>
                  <a:pt x="2981386" y="4966249"/>
                  <a:pt x="2964542" y="4965062"/>
                </a:cubicBezTo>
                <a:cubicBezTo>
                  <a:pt x="2976613" y="4988096"/>
                  <a:pt x="2927627" y="4975618"/>
                  <a:pt x="2921274" y="4988440"/>
                </a:cubicBezTo>
                <a:cubicBezTo>
                  <a:pt x="2908629" y="4987050"/>
                  <a:pt x="2895476" y="4985998"/>
                  <a:pt x="2882111" y="4985411"/>
                </a:cubicBezTo>
                <a:lnTo>
                  <a:pt x="2874282" y="4985361"/>
                </a:lnTo>
                <a:cubicBezTo>
                  <a:pt x="2874237" y="4985437"/>
                  <a:pt x="2874193" y="4985514"/>
                  <a:pt x="2874147" y="4985591"/>
                </a:cubicBezTo>
                <a:cubicBezTo>
                  <a:pt x="2872492" y="4986074"/>
                  <a:pt x="2869935" y="4986243"/>
                  <a:pt x="2865932" y="4985999"/>
                </a:cubicBezTo>
                <a:lnTo>
                  <a:pt x="2860008" y="4985269"/>
                </a:lnTo>
                <a:lnTo>
                  <a:pt x="2844819" y="4985172"/>
                </a:lnTo>
                <a:lnTo>
                  <a:pt x="2839735" y="4986676"/>
                </a:lnTo>
                <a:lnTo>
                  <a:pt x="2837922" y="4989488"/>
                </a:lnTo>
                <a:lnTo>
                  <a:pt x="2836507" y="4989165"/>
                </a:lnTo>
                <a:cubicBezTo>
                  <a:pt x="2825749" y="4984209"/>
                  <a:pt x="2822382" y="4977089"/>
                  <a:pt x="2808859" y="4996804"/>
                </a:cubicBezTo>
                <a:cubicBezTo>
                  <a:pt x="2784233" y="4988767"/>
                  <a:pt x="2779499" y="5000786"/>
                  <a:pt x="2745907" y="5005126"/>
                </a:cubicBezTo>
                <a:cubicBezTo>
                  <a:pt x="2731796" y="4997536"/>
                  <a:pt x="2720518" y="5000295"/>
                  <a:pt x="2709519" y="5006333"/>
                </a:cubicBezTo>
                <a:cubicBezTo>
                  <a:pt x="2676766" y="5002878"/>
                  <a:pt x="2646981" y="5011377"/>
                  <a:pt x="2610212" y="5013529"/>
                </a:cubicBezTo>
                <a:cubicBezTo>
                  <a:pt x="2570359" y="5003730"/>
                  <a:pt x="2550109" y="5021491"/>
                  <a:pt x="2510814" y="5023713"/>
                </a:cubicBezTo>
                <a:cubicBezTo>
                  <a:pt x="2476639" y="5006722"/>
                  <a:pt x="2482834" y="5038639"/>
                  <a:pt x="2462736" y="5045398"/>
                </a:cubicBezTo>
                <a:lnTo>
                  <a:pt x="2457050" y="5046022"/>
                </a:lnTo>
                <a:lnTo>
                  <a:pt x="2442184" y="5043549"/>
                </a:lnTo>
                <a:lnTo>
                  <a:pt x="2436703" y="5041929"/>
                </a:lnTo>
                <a:cubicBezTo>
                  <a:pt x="2432888" y="5041072"/>
                  <a:pt x="2430299" y="5040830"/>
                  <a:pt x="2428451" y="5041027"/>
                </a:cubicBezTo>
                <a:lnTo>
                  <a:pt x="2420551" y="5039949"/>
                </a:lnTo>
                <a:cubicBezTo>
                  <a:pt x="2407700" y="5037296"/>
                  <a:pt x="2395274" y="5034239"/>
                  <a:pt x="2383501" y="5030941"/>
                </a:cubicBezTo>
                <a:cubicBezTo>
                  <a:pt x="2362992" y="5032521"/>
                  <a:pt x="2317884" y="5047662"/>
                  <a:pt x="2297493" y="5049431"/>
                </a:cubicBezTo>
                <a:lnTo>
                  <a:pt x="2261156" y="5041558"/>
                </a:lnTo>
                <a:lnTo>
                  <a:pt x="2200581" y="5024964"/>
                </a:lnTo>
                <a:lnTo>
                  <a:pt x="2198380" y="5025550"/>
                </a:lnTo>
                <a:lnTo>
                  <a:pt x="2116066" y="5019568"/>
                </a:lnTo>
                <a:cubicBezTo>
                  <a:pt x="2111600" y="5017036"/>
                  <a:pt x="2059664" y="5006071"/>
                  <a:pt x="2056754" y="5002394"/>
                </a:cubicBezTo>
                <a:cubicBezTo>
                  <a:pt x="2003393" y="5014336"/>
                  <a:pt x="1998298" y="5008800"/>
                  <a:pt x="1942916" y="5005703"/>
                </a:cubicBezTo>
                <a:cubicBezTo>
                  <a:pt x="1882138" y="4994708"/>
                  <a:pt x="1836966" y="4976630"/>
                  <a:pt x="1796717" y="4970423"/>
                </a:cubicBezTo>
                <a:cubicBezTo>
                  <a:pt x="1724075" y="4959337"/>
                  <a:pt x="1636218" y="4936339"/>
                  <a:pt x="1583222" y="4931235"/>
                </a:cubicBezTo>
                <a:cubicBezTo>
                  <a:pt x="1544265" y="4950469"/>
                  <a:pt x="1556109" y="4927628"/>
                  <a:pt x="1518821" y="4927872"/>
                </a:cubicBezTo>
                <a:cubicBezTo>
                  <a:pt x="1497291" y="4925112"/>
                  <a:pt x="1483221" y="4916728"/>
                  <a:pt x="1471837" y="4914678"/>
                </a:cubicBezTo>
                <a:lnTo>
                  <a:pt x="1450515" y="4915578"/>
                </a:lnTo>
                <a:lnTo>
                  <a:pt x="1437078" y="4915016"/>
                </a:lnTo>
                <a:lnTo>
                  <a:pt x="1432462" y="4920065"/>
                </a:lnTo>
                <a:lnTo>
                  <a:pt x="1411645" y="4922952"/>
                </a:lnTo>
                <a:cubicBezTo>
                  <a:pt x="1384856" y="4920079"/>
                  <a:pt x="1306656" y="4907389"/>
                  <a:pt x="1271729" y="4902828"/>
                </a:cubicBezTo>
                <a:cubicBezTo>
                  <a:pt x="1258697" y="4896954"/>
                  <a:pt x="1213546" y="4890036"/>
                  <a:pt x="1202076" y="4895589"/>
                </a:cubicBezTo>
                <a:cubicBezTo>
                  <a:pt x="1192059" y="4895561"/>
                  <a:pt x="1182171" y="4891311"/>
                  <a:pt x="1174670" y="4898040"/>
                </a:cubicBezTo>
                <a:cubicBezTo>
                  <a:pt x="1163701" y="4905820"/>
                  <a:pt x="1136874" y="4886643"/>
                  <a:pt x="1137035" y="4897965"/>
                </a:cubicBezTo>
                <a:cubicBezTo>
                  <a:pt x="1117838" y="4884693"/>
                  <a:pt x="1091386" y="4900421"/>
                  <a:pt x="1069882" y="4901859"/>
                </a:cubicBezTo>
                <a:cubicBezTo>
                  <a:pt x="1055589" y="4889467"/>
                  <a:pt x="1024570" y="4904705"/>
                  <a:pt x="980935" y="4900090"/>
                </a:cubicBezTo>
                <a:cubicBezTo>
                  <a:pt x="947614" y="4895538"/>
                  <a:pt x="913224" y="4886405"/>
                  <a:pt x="869960" y="4874547"/>
                </a:cubicBezTo>
                <a:cubicBezTo>
                  <a:pt x="819114" y="4845820"/>
                  <a:pt x="768074" y="4839770"/>
                  <a:pt x="721345" y="4828937"/>
                </a:cubicBezTo>
                <a:cubicBezTo>
                  <a:pt x="667944" y="4819060"/>
                  <a:pt x="698286" y="4848426"/>
                  <a:pt x="635428" y="4819153"/>
                </a:cubicBezTo>
                <a:cubicBezTo>
                  <a:pt x="626286" y="4826707"/>
                  <a:pt x="617638" y="4825980"/>
                  <a:pt x="604106" y="4819994"/>
                </a:cubicBezTo>
                <a:cubicBezTo>
                  <a:pt x="583276" y="4822237"/>
                  <a:pt x="539859" y="4835097"/>
                  <a:pt x="510451" y="4832608"/>
                </a:cubicBezTo>
                <a:cubicBezTo>
                  <a:pt x="489781" y="4829929"/>
                  <a:pt x="443867" y="4807857"/>
                  <a:pt x="427656" y="4805062"/>
                </a:cubicBezTo>
                <a:cubicBezTo>
                  <a:pt x="424088" y="4806479"/>
                  <a:pt x="419580" y="4809736"/>
                  <a:pt x="413184" y="4815837"/>
                </a:cubicBezTo>
                <a:cubicBezTo>
                  <a:pt x="387673" y="4805882"/>
                  <a:pt x="379855" y="4817328"/>
                  <a:pt x="341772" y="4818825"/>
                </a:cubicBezTo>
                <a:cubicBezTo>
                  <a:pt x="327795" y="4810179"/>
                  <a:pt x="314729" y="4811964"/>
                  <a:pt x="301266" y="4817000"/>
                </a:cubicBezTo>
                <a:cubicBezTo>
                  <a:pt x="265781" y="4810886"/>
                  <a:pt x="231017" y="4816794"/>
                  <a:pt x="189886" y="4815871"/>
                </a:cubicBezTo>
                <a:cubicBezTo>
                  <a:pt x="147910" y="4802917"/>
                  <a:pt x="121702" y="4818738"/>
                  <a:pt x="77762" y="4817675"/>
                </a:cubicBezTo>
                <a:cubicBezTo>
                  <a:pt x="38733" y="4795315"/>
                  <a:pt x="44308" y="4840244"/>
                  <a:pt x="8164" y="4835320"/>
                </a:cubicBezTo>
                <a:lnTo>
                  <a:pt x="0" y="4832771"/>
                </a:lnTo>
                <a:close/>
              </a:path>
            </a:pathLst>
          </a:cu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07BFA4D-4C0A-55D4-AD20-B97E675485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9863" y="5234320"/>
            <a:ext cx="5198489" cy="75221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>
              <a:lnSpc>
                <a:spcPct val="90000"/>
              </a:lnSpc>
            </a:pPr>
            <a:r>
              <a:rPr lang="en-US" sz="1900">
                <a:solidFill>
                  <a:schemeClr val="tx1">
                    <a:lumMod val="85000"/>
                    <a:lumOff val="15000"/>
                  </a:schemeClr>
                </a:solidFill>
              </a:rPr>
              <a:t>The grace and mercy of Christ are never limited by ethnicity, background, or social status.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918257A-998C-C1F1-5216-6B3D3722D6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72000" y="5760025"/>
            <a:ext cx="1157440" cy="115744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F71B522-4CF0-57AA-2040-D7FD2C3124CF}"/>
              </a:ext>
            </a:extLst>
          </p:cNvPr>
          <p:cNvSpPr txBox="1"/>
          <p:nvPr/>
        </p:nvSpPr>
        <p:spPr>
          <a:xfrm>
            <a:off x="763107" y="4504855"/>
            <a:ext cx="4572000" cy="27699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AU" sz="1200">
                <a:solidFill>
                  <a:schemeClr val="tx1">
                    <a:lumMod val="75000"/>
                    <a:lumOff val="25000"/>
                  </a:schemeClr>
                </a:solidFill>
              </a:rPr>
              <a:t>    Paine, D. J. (2024)</a:t>
            </a:r>
          </a:p>
        </p:txBody>
      </p:sp>
      <p:pic>
        <p:nvPicPr>
          <p:cNvPr id="7" name="Graphic 2" descr="Badge Copyright outline">
            <a:extLst>
              <a:ext uri="{FF2B5EF4-FFF2-40B4-BE49-F238E27FC236}">
                <a16:creationId xmlns:a16="http://schemas.microsoft.com/office/drawing/2014/main" id="{761E6DEF-183E-9519-8449-BBC138F39D0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60568" y="4518940"/>
            <a:ext cx="239216" cy="262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78825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15D60F4-078F-8D3F-F10C-249F4C9150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50"/>
          <a:stretch>
            <a:fillRect/>
          </a:stretch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9144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10A60E1-4E8E-92D9-C3D4-729DE5FA5F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5692" y="5317240"/>
            <a:ext cx="8228288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The Holy Spirit draws a community together by turning our attention </a:t>
            </a:r>
            <a:r>
              <a:rPr lang="en-US" sz="2200">
                <a:solidFill>
                  <a:schemeClr val="tx1">
                    <a:lumMod val="85000"/>
                    <a:lumOff val="15000"/>
                  </a:schemeClr>
                </a:solidFill>
              </a:rPr>
              <a:t>away from labels and differences 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7C60F31A-9CF9-A8EC-FB84-87583CE2D7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756" y="5241983"/>
            <a:ext cx="955667" cy="95566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D896A2B-7110-4960-EFB1-4D20427D7F78}"/>
              </a:ext>
            </a:extLst>
          </p:cNvPr>
          <p:cNvSpPr txBox="1"/>
          <p:nvPr/>
        </p:nvSpPr>
        <p:spPr>
          <a:xfrm>
            <a:off x="76756" y="4706051"/>
            <a:ext cx="4587498" cy="27699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AU" sz="1200">
                <a:solidFill>
                  <a:schemeClr val="tx1">
                    <a:lumMod val="50000"/>
                    <a:lumOff val="50000"/>
                  </a:schemeClr>
                </a:solidFill>
              </a:rPr>
              <a:t>    Nikolina. (n.d.) </a:t>
            </a:r>
          </a:p>
        </p:txBody>
      </p:sp>
      <p:pic>
        <p:nvPicPr>
          <p:cNvPr id="3" name="Graphic 2" descr="Badge Copyright outline">
            <a:extLst>
              <a:ext uri="{FF2B5EF4-FFF2-40B4-BE49-F238E27FC236}">
                <a16:creationId xmlns:a16="http://schemas.microsoft.com/office/drawing/2014/main" id="{58B63950-9F59-2D44-EECA-C543A2F6A41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8396" y="4758425"/>
            <a:ext cx="181159" cy="175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70987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2E62931-8EB4-42BB-BAAB-D8757BE66D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D935632-4976-2E8A-1118-916480C522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5595" y="728663"/>
            <a:ext cx="3738610" cy="4727329"/>
          </a:xfrm>
          <a:noFill/>
        </p:spPr>
        <p:txBody>
          <a:bodyPr vert="horz" lIns="91440" tIns="45720" rIns="91440" bIns="45720" rtlCol="0" anchor="b">
            <a:normAutofit/>
          </a:bodyPr>
          <a:lstStyle/>
          <a:p>
            <a:pPr algn="l">
              <a:lnSpc>
                <a:spcPct val="90000"/>
              </a:lnSpc>
            </a:pPr>
            <a:r>
              <a:rPr lang="en-US" sz="2500" dirty="0"/>
              <a:t>‘Hospitality means we take people into the space that is ourselves—our lives, our minds, our hearts, our work, and our efforts. Hospitality is simply love on the loose.’ </a:t>
            </a:r>
            <a:br>
              <a:rPr lang="en-US" sz="2500" dirty="0"/>
            </a:br>
            <a:br>
              <a:rPr lang="en-US" sz="2500" dirty="0"/>
            </a:br>
            <a:r>
              <a:rPr lang="en-US" sz="2000" dirty="0"/>
              <a:t>Joan Chittister </a:t>
            </a:r>
            <a:br>
              <a:rPr lang="en-US" sz="2000" dirty="0"/>
            </a:br>
            <a:br>
              <a:rPr lang="en-US" sz="2000" dirty="0"/>
            </a:br>
            <a:br>
              <a:rPr lang="en-US" sz="2000" dirty="0"/>
            </a:br>
            <a:endParaRPr lang="en-US" sz="20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42AEC0D-36C8-F70D-1A48-403442EF6A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08"/>
          <a:stretch>
            <a:fillRect/>
          </a:stretch>
        </p:blipFill>
        <p:spPr>
          <a:xfrm>
            <a:off x="20" y="10"/>
            <a:ext cx="4504114" cy="685799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6643C32-2B69-D9ED-3BC4-C410B48417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67066" y="5455992"/>
            <a:ext cx="955667" cy="95566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DECB4E4-753A-FC13-170B-9454B770EC40}"/>
              </a:ext>
            </a:extLst>
          </p:cNvPr>
          <p:cNvSpPr txBox="1"/>
          <p:nvPr/>
        </p:nvSpPr>
        <p:spPr>
          <a:xfrm>
            <a:off x="67868" y="6411659"/>
            <a:ext cx="4572000" cy="43114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ts val="3120"/>
              </a:lnSpc>
            </a:pPr>
            <a:r>
              <a:rPr lang="en-AU" sz="1200" b="1" spc="-150" dirty="0">
                <a:solidFill>
                  <a:schemeClr val="bg1">
                    <a:lumMod val="75000"/>
                  </a:schemeClr>
                </a:solidFill>
                <a:latin typeface="Canva Sans"/>
              </a:rPr>
              <a:t>  </a:t>
            </a:r>
            <a:r>
              <a:rPr lang="en-AU" sz="1200" b="1" i="0" spc="-150" dirty="0" err="1">
                <a:solidFill>
                  <a:schemeClr val="bg1">
                    <a:lumMod val="75000"/>
                  </a:schemeClr>
                </a:solidFill>
                <a:effectLst/>
                <a:latin typeface="Canva Sans"/>
              </a:rPr>
              <a:t>cottonbro</a:t>
            </a:r>
            <a:r>
              <a:rPr lang="en-AU" sz="1200" b="1" i="0" spc="-150" dirty="0">
                <a:solidFill>
                  <a:schemeClr val="bg1">
                    <a:lumMod val="75000"/>
                  </a:schemeClr>
                </a:solidFill>
                <a:effectLst/>
                <a:latin typeface="Canva Sans"/>
              </a:rPr>
              <a:t> studio (</a:t>
            </a:r>
            <a:r>
              <a:rPr lang="en-AU" sz="1200" b="1" i="0" spc="-150" dirty="0" err="1">
                <a:solidFill>
                  <a:schemeClr val="bg1">
                    <a:lumMod val="75000"/>
                  </a:schemeClr>
                </a:solidFill>
                <a:effectLst/>
                <a:latin typeface="Canva Sans"/>
              </a:rPr>
              <a:t>n..d</a:t>
            </a:r>
            <a:r>
              <a:rPr lang="en-AU" sz="1200" b="1" i="0" spc="-150" dirty="0">
                <a:solidFill>
                  <a:schemeClr val="bg1">
                    <a:lumMod val="75000"/>
                  </a:schemeClr>
                </a:solidFill>
                <a:effectLst/>
                <a:latin typeface="Canva Sans"/>
              </a:rPr>
              <a:t>..)</a:t>
            </a:r>
          </a:p>
        </p:txBody>
      </p:sp>
      <p:pic>
        <p:nvPicPr>
          <p:cNvPr id="3" name="Graphic 2" descr="Badge Copyright outline">
            <a:extLst>
              <a:ext uri="{FF2B5EF4-FFF2-40B4-BE49-F238E27FC236}">
                <a16:creationId xmlns:a16="http://schemas.microsoft.com/office/drawing/2014/main" id="{7FF49067-E5E9-DA64-F49D-E79C268A9AD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0" y="6627231"/>
            <a:ext cx="181159" cy="175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20729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6606E9A-8087-BFDC-356B-994C18F54B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" name="Rectangle 30">
            <a:extLst>
              <a:ext uri="{FF2B5EF4-FFF2-40B4-BE49-F238E27FC236}">
                <a16:creationId xmlns:a16="http://schemas.microsoft.com/office/drawing/2014/main" id="{ECC07320-C2CA-4E29-8481-9D9E143C77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459143B-BA5E-D419-3A2A-798C4C26E7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46" r="1" b="25133"/>
          <a:stretch>
            <a:fillRect/>
          </a:stretch>
        </p:blipFill>
        <p:spPr>
          <a:xfrm>
            <a:off x="20" y="10"/>
            <a:ext cx="7252212" cy="6857990"/>
          </a:xfrm>
          <a:prstGeom prst="rect">
            <a:avLst/>
          </a:prstGeom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178FB36B-5BFE-42CA-BC60-1115E0D95E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843764" y="0"/>
            <a:ext cx="530023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9F28613-A1E9-572C-6DB6-7DA10D1563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1551" y="743447"/>
            <a:ext cx="2584324" cy="3692028"/>
          </a:xfrm>
          <a:noFill/>
        </p:spPr>
        <p:txBody>
          <a:bodyPr vert="horz" lIns="91440" tIns="45720" rIns="91440" bIns="45720" rtlCol="0" anchor="b">
            <a:normAutofit/>
          </a:bodyPr>
          <a:lstStyle/>
          <a:p>
            <a:pPr algn="l">
              <a:lnSpc>
                <a:spcPct val="90000"/>
              </a:lnSpc>
            </a:pPr>
            <a:r>
              <a:rPr lang="en-US" sz="3500" i="1"/>
              <a:t>What practical steps can we take to make room for everyone at the table?</a:t>
            </a:r>
            <a:endParaRPr lang="en-US" sz="350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FC971B9-C3C5-78F9-0B61-752A3A1263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47003" y="4435475"/>
            <a:ext cx="1408148" cy="140814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1610AE8-8FAA-86C7-EBD7-9E9F44AE4E18}"/>
              </a:ext>
            </a:extLst>
          </p:cNvPr>
          <p:cNvSpPr txBox="1"/>
          <p:nvPr/>
        </p:nvSpPr>
        <p:spPr>
          <a:xfrm>
            <a:off x="134470" y="6363907"/>
            <a:ext cx="4572000" cy="27699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AU" sz="1200">
                <a:solidFill>
                  <a:schemeClr val="bg1">
                    <a:lumMod val="75000"/>
                  </a:schemeClr>
                </a:solidFill>
              </a:rPr>
              <a:t>   Ceulemans, M. (2026)</a:t>
            </a:r>
          </a:p>
        </p:txBody>
      </p:sp>
      <p:pic>
        <p:nvPicPr>
          <p:cNvPr id="3" name="Graphic 2" descr="Badge Copyright outline">
            <a:extLst>
              <a:ext uri="{FF2B5EF4-FFF2-40B4-BE49-F238E27FC236}">
                <a16:creationId xmlns:a16="http://schemas.microsoft.com/office/drawing/2014/main" id="{4BFC1DAA-CFB8-FE29-2592-B366D434B5D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-1433" y="6347740"/>
            <a:ext cx="275504" cy="291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12861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0C5DF0-D691-ED72-2221-2E4DC84486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Image 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42E42A-4070-49B8-3DF7-84F4F7F201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40000" lnSpcReduction="20000"/>
          </a:bodyPr>
          <a:lstStyle/>
          <a:p>
            <a:pPr marL="0" indent="0">
              <a:buNone/>
            </a:pPr>
            <a:r>
              <a:rPr lang="en-AU" dirty="0"/>
              <a:t>Image one</a:t>
            </a:r>
          </a:p>
          <a:p>
            <a:pPr marL="0" indent="0">
              <a:buNone/>
            </a:pPr>
            <a:r>
              <a:rPr lang="en-AU" dirty="0"/>
              <a:t>Pflueger, G. A. (2022, July 25). </a:t>
            </a:r>
            <a:r>
              <a:rPr lang="en-AU" i="1" dirty="0"/>
              <a:t>A metal structure with many beams</a:t>
            </a:r>
            <a:r>
              <a:rPr lang="en-AU" dirty="0"/>
              <a:t> [Photograph]. </a:t>
            </a:r>
            <a:r>
              <a:rPr lang="en-AU" dirty="0">
                <a:hlinkClick r:id="rId2"/>
              </a:rPr>
              <a:t>Unsplash</a:t>
            </a:r>
            <a:r>
              <a:rPr lang="en-AU" dirty="0"/>
              <a:t>. </a:t>
            </a:r>
            <a:r>
              <a:rPr lang="en-AU" dirty="0">
                <a:hlinkClick r:id="rId2"/>
              </a:rPr>
              <a:t>https://unsplash.com/photos/a-metal-structure-with-many-beams-iDO2IbbR-2c</a:t>
            </a:r>
            <a:endParaRPr lang="en-AU" dirty="0"/>
          </a:p>
          <a:p>
            <a:pPr marL="0" indent="0">
              <a:buNone/>
            </a:pPr>
            <a:r>
              <a:rPr lang="en-AU" dirty="0"/>
              <a:t>Image two</a:t>
            </a:r>
          </a:p>
          <a:p>
            <a:pPr marL="0" indent="0">
              <a:buNone/>
            </a:pPr>
            <a:r>
              <a:rPr lang="en-AU" dirty="0"/>
              <a:t>Fewings, N. (2022, November 26). </a:t>
            </a:r>
            <a:r>
              <a:rPr lang="en-AU" i="1" dirty="0"/>
              <a:t>Teamwork makes the dreamwork quote on a chalk board</a:t>
            </a:r>
            <a:r>
              <a:rPr lang="en-AU" dirty="0"/>
              <a:t> [Photograph]. </a:t>
            </a:r>
            <a:r>
              <a:rPr lang="en-AU" dirty="0">
                <a:hlinkClick r:id="rId3"/>
              </a:rPr>
              <a:t>Unsplash</a:t>
            </a:r>
            <a:r>
              <a:rPr lang="en-AU" dirty="0"/>
              <a:t>. </a:t>
            </a:r>
            <a:r>
              <a:rPr lang="en-AU" dirty="0">
                <a:hlinkClick r:id="rId4"/>
              </a:rPr>
              <a:t>https://unsplash.com/photos/text-b8AYYOCUSkQ</a:t>
            </a:r>
            <a:endParaRPr lang="en-AU" dirty="0"/>
          </a:p>
          <a:p>
            <a:pPr marL="0" indent="0">
              <a:buNone/>
            </a:pPr>
            <a:r>
              <a:rPr lang="en-AU" dirty="0"/>
              <a:t>Image three</a:t>
            </a:r>
          </a:p>
          <a:p>
            <a:pPr marL="0" indent="0">
              <a:buNone/>
            </a:pPr>
            <a:r>
              <a:rPr lang="en-AU" dirty="0"/>
              <a:t>Reed, J. (2020, April 4). </a:t>
            </a:r>
            <a:r>
              <a:rPr lang="en-AU" i="1" dirty="0"/>
              <a:t>White long coat small dog sitting on floor</a:t>
            </a:r>
            <a:r>
              <a:rPr lang="en-AU" dirty="0"/>
              <a:t> [Photograph]. </a:t>
            </a:r>
            <a:r>
              <a:rPr lang="en-AU" dirty="0">
                <a:hlinkClick r:id="rId5"/>
              </a:rPr>
              <a:t>Unsplash</a:t>
            </a:r>
            <a:r>
              <a:rPr lang="en-AU" dirty="0"/>
              <a:t>. </a:t>
            </a:r>
            <a:r>
              <a:rPr lang="en-AU" dirty="0">
                <a:hlinkClick r:id="rId5"/>
              </a:rPr>
              <a:t>https://unsplash.com/photos/white-long-coat-small-dog-sitting-on-floor-xK0KQwyqb10</a:t>
            </a:r>
            <a:endParaRPr lang="en-AU" dirty="0"/>
          </a:p>
          <a:p>
            <a:pPr marL="0" indent="0">
              <a:buNone/>
            </a:pPr>
            <a:r>
              <a:rPr lang="en-AU" dirty="0"/>
              <a:t>Image four</a:t>
            </a:r>
          </a:p>
          <a:p>
            <a:pPr marL="0" indent="0">
              <a:buNone/>
            </a:pPr>
            <a:r>
              <a:rPr lang="en-AU" dirty="0"/>
              <a:t>Paine, D. J. (2024, July 16). </a:t>
            </a:r>
            <a:r>
              <a:rPr lang="en-AU" i="1" dirty="0"/>
              <a:t>A group of people sitting around a table with plates of food</a:t>
            </a:r>
            <a:r>
              <a:rPr lang="en-AU" dirty="0"/>
              <a:t> [Photograph]. </a:t>
            </a:r>
            <a:r>
              <a:rPr lang="en-AU" dirty="0">
                <a:hlinkClick r:id="rId6"/>
              </a:rPr>
              <a:t>Unsplash</a:t>
            </a:r>
            <a:r>
              <a:rPr lang="en-AU" dirty="0"/>
              <a:t>. </a:t>
            </a:r>
            <a:r>
              <a:rPr lang="en-AU" dirty="0">
                <a:hlinkClick r:id="rId6"/>
              </a:rPr>
              <a:t>https://unsplash.com/photos/a-group-of-people-sitting-around-a-table-with-plates-of-food-nOVt9Yeo9Xc</a:t>
            </a:r>
            <a:endParaRPr lang="en-AU" dirty="0"/>
          </a:p>
          <a:p>
            <a:pPr marL="0" indent="0">
              <a:buNone/>
            </a:pPr>
            <a:r>
              <a:rPr lang="en-AU" dirty="0"/>
              <a:t>Slide five</a:t>
            </a:r>
          </a:p>
          <a:p>
            <a:pPr marL="0" indent="0">
              <a:buNone/>
            </a:pPr>
            <a:r>
              <a:rPr lang="en-AU" dirty="0"/>
              <a:t>Nikolina. (n.d.). </a:t>
            </a:r>
            <a:r>
              <a:rPr lang="en-AU" i="1" dirty="0"/>
              <a:t>[Couple reaching for each other's hands]</a:t>
            </a:r>
            <a:r>
              <a:rPr lang="en-AU" dirty="0"/>
              <a:t> [Photograph]. </a:t>
            </a:r>
            <a:r>
              <a:rPr lang="en-AU" dirty="0" err="1"/>
              <a:t>Pexels</a:t>
            </a:r>
            <a:r>
              <a:rPr lang="en-AU" dirty="0"/>
              <a:t>. </a:t>
            </a:r>
            <a:r>
              <a:rPr lang="en-AU" dirty="0">
                <a:hlinkClick r:id="rId7"/>
              </a:rPr>
              <a:t>https://www.pexels.com/search/hands%20ring/</a:t>
            </a:r>
            <a:endParaRPr lang="en-AU" dirty="0"/>
          </a:p>
          <a:p>
            <a:pPr marL="0" indent="0">
              <a:buNone/>
            </a:pPr>
            <a:r>
              <a:rPr lang="en-AU" dirty="0"/>
              <a:t>Slide six</a:t>
            </a:r>
          </a:p>
          <a:p>
            <a:pPr marL="0" indent="0">
              <a:buNone/>
            </a:pPr>
            <a:r>
              <a:rPr lang="en-AU" dirty="0" err="1"/>
              <a:t>Pexels</a:t>
            </a:r>
            <a:r>
              <a:rPr lang="en-AU" dirty="0"/>
              <a:t> (n.d.).. Retrieved from; </a:t>
            </a:r>
            <a:r>
              <a:rPr lang="en-AU" dirty="0">
                <a:hlinkClick r:id="rId8"/>
              </a:rPr>
              <a:t>https://www.pexels.com/photo/hearts-on-cards-near-bell-5137960/</a:t>
            </a:r>
            <a:endParaRPr lang="en-AU" dirty="0"/>
          </a:p>
          <a:p>
            <a:pPr marL="0" indent="0">
              <a:buNone/>
            </a:pPr>
            <a:r>
              <a:rPr lang="en-AU" dirty="0"/>
              <a:t>Slide seven</a:t>
            </a:r>
          </a:p>
          <a:p>
            <a:pPr marL="0" indent="0">
              <a:buNone/>
            </a:pPr>
            <a:r>
              <a:rPr lang="en-AU" dirty="0"/>
              <a:t>Ceulemans, M. (2026, May 11). </a:t>
            </a:r>
            <a:r>
              <a:rPr lang="en-AU" i="1" dirty="0"/>
              <a:t>Elegant Table Setting with Porcelain Dishes</a:t>
            </a:r>
            <a:r>
              <a:rPr lang="en-AU" dirty="0"/>
              <a:t> [Photograph]. </a:t>
            </a:r>
            <a:r>
              <a:rPr lang="en-AU" dirty="0">
                <a:hlinkClick r:id="rId9"/>
              </a:rPr>
              <a:t>Pexels</a:t>
            </a:r>
            <a:r>
              <a:rPr lang="en-AU" dirty="0"/>
              <a:t>. </a:t>
            </a:r>
            <a:r>
              <a:rPr lang="en-AU" dirty="0">
                <a:hlinkClick r:id="rId10"/>
              </a:rPr>
              <a:t>https://www.pexels.com/photo/elegant-table-setting-with-porcelain-dishes-37521060/</a:t>
            </a:r>
            <a:endParaRPr lang="en-AU" dirty="0"/>
          </a:p>
          <a:p>
            <a:pPr marL="0" indent="0">
              <a:buNone/>
            </a:pPr>
            <a:endParaRPr lang="en-AU" dirty="0"/>
          </a:p>
          <a:p>
            <a:pPr marL="0" indent="0">
              <a:buNone/>
            </a:pP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029658978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Theme">
  <a:themeElements>
    <a:clrScheme name="Custom 4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1036</TotalTime>
  <Words>433</Words>
  <Application>Microsoft Office PowerPoint</Application>
  <PresentationFormat>On-screen Show (4:3)</PresentationFormat>
  <Paragraphs>30</Paragraphs>
  <Slides>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Aptos</vt:lpstr>
      <vt:lpstr>Arial</vt:lpstr>
      <vt:lpstr>Calibri</vt:lpstr>
      <vt:lpstr>Canva Sans</vt:lpstr>
      <vt:lpstr>Default Theme</vt:lpstr>
      <vt:lpstr>When we become our best selves—we help build our community.</vt:lpstr>
      <vt:lpstr>Adsumus:  Our parish turns love into action, together.</vt:lpstr>
      <vt:lpstr>Even puppies get to eat the crumbs that fall from their master’s table.</vt:lpstr>
      <vt:lpstr>The grace and mercy of Christ are never limited by ethnicity, background, or social status. </vt:lpstr>
      <vt:lpstr>The Holy Spirit draws a community together by turning our attention away from labels and differences </vt:lpstr>
      <vt:lpstr>‘Hospitality means we take people into the space that is ourselves—our lives, our minds, our hearts, our work, and our efforts. Hospitality is simply love on the loose.’   Joan Chittister    </vt:lpstr>
      <vt:lpstr>What practical steps can we take to make room for everyone at the table?</vt:lpstr>
      <vt:lpstr>Image References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Joe Mazzarolo</dc:creator>
  <cp:lastModifiedBy>Marcelle Batticci</cp:lastModifiedBy>
  <cp:revision>132</cp:revision>
  <dcterms:created xsi:type="dcterms:W3CDTF">2025-12-20T03:56:23Z</dcterms:created>
  <dcterms:modified xsi:type="dcterms:W3CDTF">2026-07-14T02:32:33Z</dcterms:modified>
</cp:coreProperties>
</file>