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0" r:id="rId2"/>
    <p:sldId id="292" r:id="rId3"/>
    <p:sldId id="288" r:id="rId4"/>
    <p:sldId id="291" r:id="rId5"/>
    <p:sldId id="257" r:id="rId6"/>
    <p:sldId id="263" r:id="rId7"/>
    <p:sldId id="293" r:id="rId8"/>
    <p:sldId id="286" r:id="rId9"/>
    <p:sldId id="29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ss Slides" id="{559523D8-569D-5844-B458-3828E052187A}">
          <p14:sldIdLst>
            <p14:sldId id="280"/>
            <p14:sldId id="292"/>
            <p14:sldId id="288"/>
            <p14:sldId id="291"/>
            <p14:sldId id="257"/>
            <p14:sldId id="263"/>
            <p14:sldId id="293"/>
            <p14:sldId id="286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5FB36A-F718-BEFD-D164-7EEA17BEB656}" v="115" dt="2026-07-14T02:21:20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05"/>
    <p:restoredTop sz="94255"/>
  </p:normalViewPr>
  <p:slideViewPr>
    <p:cSldViewPr snapToGrid="0">
      <p:cViewPr varScale="1">
        <p:scale>
          <a:sx n="82" d="100"/>
          <a:sy n="82" d="100"/>
        </p:scale>
        <p:origin x="5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S::marcelle.batticci@perthcatholic.org.au::25678a3e-85e1-4ce0-a186-a5766f548df4" providerId="AD" clId="Web-{2222055D-56B0-C4C2-E583-38BDA6059110}"/>
    <pc:docChg chg="modSld">
      <pc:chgData name="Marcelle Batticci" userId="S::marcelle.batticci@perthcatholic.org.au::25678a3e-85e1-4ce0-a186-a5766f548df4" providerId="AD" clId="Web-{2222055D-56B0-C4C2-E583-38BDA6059110}" dt="2026-06-24T05:43:33.800" v="8" actId="1076"/>
      <pc:docMkLst>
        <pc:docMk/>
      </pc:docMkLst>
      <pc:sldChg chg="modSp">
        <pc:chgData name="Marcelle Batticci" userId="S::marcelle.batticci@perthcatholic.org.au::25678a3e-85e1-4ce0-a186-a5766f548df4" providerId="AD" clId="Web-{2222055D-56B0-C4C2-E583-38BDA6059110}" dt="2026-06-24T05:43:33.800" v="8" actId="1076"/>
        <pc:sldMkLst>
          <pc:docMk/>
          <pc:sldMk cId="3541036715" sldId="257"/>
        </pc:sldMkLst>
        <pc:spChg chg="mod">
          <ac:chgData name="Marcelle Batticci" userId="S::marcelle.batticci@perthcatholic.org.au::25678a3e-85e1-4ce0-a186-a5766f548df4" providerId="AD" clId="Web-{2222055D-56B0-C4C2-E583-38BDA6059110}" dt="2026-06-24T05:43:33.800" v="8" actId="1076"/>
          <ac:spMkLst>
            <pc:docMk/>
            <pc:sldMk cId="3541036715" sldId="257"/>
            <ac:spMk id="2" creationId="{B2D36791-FF0B-202E-D5F6-FD6336D1C196}"/>
          </ac:spMkLst>
        </pc:spChg>
      </pc:sldChg>
      <pc:sldChg chg="modSp mod setBg">
        <pc:chgData name="Marcelle Batticci" userId="S::marcelle.batticci@perthcatholic.org.au::25678a3e-85e1-4ce0-a186-a5766f548df4" providerId="AD" clId="Web-{2222055D-56B0-C4C2-E583-38BDA6059110}" dt="2026-06-24T05:43:23.049" v="7" actId="14100"/>
        <pc:sldMkLst>
          <pc:docMk/>
          <pc:sldMk cId="427615782" sldId="291"/>
        </pc:sldMkLst>
        <pc:spChg chg="mod">
          <ac:chgData name="Marcelle Batticci" userId="S::marcelle.batticci@perthcatholic.org.au::25678a3e-85e1-4ce0-a186-a5766f548df4" providerId="AD" clId="Web-{2222055D-56B0-C4C2-E583-38BDA6059110}" dt="2026-06-24T05:43:23.049" v="7" actId="14100"/>
          <ac:spMkLst>
            <pc:docMk/>
            <pc:sldMk cId="427615782" sldId="291"/>
            <ac:spMk id="2" creationId="{056B9B4E-AF4A-92BD-AE78-DBBE879133A1}"/>
          </ac:spMkLst>
        </pc:spChg>
      </pc:sldChg>
    </pc:docChg>
  </pc:docChgLst>
  <pc:docChgLst>
    <pc:chgData name="Marcelle Batticci" userId="S::marcelle.batticci@perthcatholic.org.au::25678a3e-85e1-4ce0-a186-a5766f548df4" providerId="AD" clId="Web-{2DEB00F1-9181-582A-0763-7DF07A707E08}"/>
    <pc:docChg chg="addSld delSld modSld sldOrd modSection">
      <pc:chgData name="Marcelle Batticci" userId="S::marcelle.batticci@perthcatholic.org.au::25678a3e-85e1-4ce0-a186-a5766f548df4" providerId="AD" clId="Web-{2DEB00F1-9181-582A-0763-7DF07A707E08}" dt="2026-06-24T04:28:13.848" v="17"/>
      <pc:docMkLst>
        <pc:docMk/>
      </pc:docMkLst>
      <pc:sldChg chg="modSp add">
        <pc:chgData name="Marcelle Batticci" userId="S::marcelle.batticci@perthcatholic.org.au::25678a3e-85e1-4ce0-a186-a5766f548df4" providerId="AD" clId="Web-{2DEB00F1-9181-582A-0763-7DF07A707E08}" dt="2026-06-24T04:25:22.764" v="6" actId="14100"/>
        <pc:sldMkLst>
          <pc:docMk/>
          <pc:sldMk cId="3541036715" sldId="257"/>
        </pc:sldMkLst>
        <pc:spChg chg="mod">
          <ac:chgData name="Marcelle Batticci" userId="S::marcelle.batticci@perthcatholic.org.au::25678a3e-85e1-4ce0-a186-a5766f548df4" providerId="AD" clId="Web-{2DEB00F1-9181-582A-0763-7DF07A707E08}" dt="2026-06-24T04:25:22.764" v="6" actId="14100"/>
          <ac:spMkLst>
            <pc:docMk/>
            <pc:sldMk cId="3541036715" sldId="257"/>
            <ac:spMk id="2" creationId="{B2D36791-FF0B-202E-D5F6-FD6336D1C196}"/>
          </ac:spMkLst>
        </pc:spChg>
        <pc:picChg chg="mod">
          <ac:chgData name="Marcelle Batticci" userId="S::marcelle.batticci@perthcatholic.org.au::25678a3e-85e1-4ce0-a186-a5766f548df4" providerId="AD" clId="Web-{2DEB00F1-9181-582A-0763-7DF07A707E08}" dt="2026-06-24T04:25:12.279" v="4" actId="14100"/>
          <ac:picMkLst>
            <pc:docMk/>
            <pc:sldMk cId="3541036715" sldId="257"/>
            <ac:picMk id="5" creationId="{347AD031-4D51-097D-D663-EFCF4308BEC9}"/>
          </ac:picMkLst>
        </pc:picChg>
      </pc:sldChg>
      <pc:sldChg chg="modSp add">
        <pc:chgData name="Marcelle Batticci" userId="S::marcelle.batticci@perthcatholic.org.au::25678a3e-85e1-4ce0-a186-a5766f548df4" providerId="AD" clId="Web-{2DEB00F1-9181-582A-0763-7DF07A707E08}" dt="2026-06-24T04:27:52.972" v="16" actId="14100"/>
        <pc:sldMkLst>
          <pc:docMk/>
          <pc:sldMk cId="1134995325" sldId="263"/>
        </pc:sldMkLst>
        <pc:spChg chg="mod">
          <ac:chgData name="Marcelle Batticci" userId="S::marcelle.batticci@perthcatholic.org.au::25678a3e-85e1-4ce0-a186-a5766f548df4" providerId="AD" clId="Web-{2DEB00F1-9181-582A-0763-7DF07A707E08}" dt="2026-06-24T04:27:52.972" v="16" actId="14100"/>
          <ac:spMkLst>
            <pc:docMk/>
            <pc:sldMk cId="1134995325" sldId="263"/>
            <ac:spMk id="2" creationId="{BD4E0EF8-D7F8-ECE4-67CA-094365EAE961}"/>
          </ac:spMkLst>
        </pc:spChg>
        <pc:picChg chg="mod">
          <ac:chgData name="Marcelle Batticci" userId="S::marcelle.batticci@perthcatholic.org.au::25678a3e-85e1-4ce0-a186-a5766f548df4" providerId="AD" clId="Web-{2DEB00F1-9181-582A-0763-7DF07A707E08}" dt="2026-06-24T04:27:41.347" v="13" actId="14100"/>
          <ac:picMkLst>
            <pc:docMk/>
            <pc:sldMk cId="1134995325" sldId="263"/>
            <ac:picMk id="5" creationId="{E99D9187-D2E6-1EAB-63FE-37AC98DD611B}"/>
          </ac:picMkLst>
        </pc:picChg>
      </pc:sldChg>
      <pc:sldChg chg="ord">
        <pc:chgData name="Marcelle Batticci" userId="S::marcelle.batticci@perthcatholic.org.au::25678a3e-85e1-4ce0-a186-a5766f548df4" providerId="AD" clId="Web-{2DEB00F1-9181-582A-0763-7DF07A707E08}" dt="2026-06-24T04:28:13.848" v="17"/>
        <pc:sldMkLst>
          <pc:docMk/>
          <pc:sldMk cId="4227995360" sldId="286"/>
        </pc:sldMkLst>
      </pc:sldChg>
      <pc:sldChg chg="modSp add">
        <pc:chgData name="Marcelle Batticci" userId="S::marcelle.batticci@perthcatholic.org.au::25678a3e-85e1-4ce0-a186-a5766f548df4" providerId="AD" clId="Web-{2DEB00F1-9181-582A-0763-7DF07A707E08}" dt="2026-06-24T04:26:22.797" v="9" actId="14100"/>
        <pc:sldMkLst>
          <pc:docMk/>
          <pc:sldMk cId="427615782" sldId="291"/>
        </pc:sldMkLst>
        <pc:picChg chg="mod">
          <ac:chgData name="Marcelle Batticci" userId="S::marcelle.batticci@perthcatholic.org.au::25678a3e-85e1-4ce0-a186-a5766f548df4" providerId="AD" clId="Web-{2DEB00F1-9181-582A-0763-7DF07A707E08}" dt="2026-06-24T04:26:22.797" v="9" actId="14100"/>
          <ac:picMkLst>
            <pc:docMk/>
            <pc:sldMk cId="427615782" sldId="291"/>
            <ac:picMk id="5" creationId="{D7E2CBC5-2617-9EC9-9B4A-A09F78544F71}"/>
          </ac:picMkLst>
        </pc:picChg>
      </pc:sldChg>
    </pc:docChg>
  </pc:docChgLst>
  <pc:docChgLst>
    <pc:chgData name="Marcelle Batticci" userId="S::marcelle.batticci@perthcatholic.org.au::25678a3e-85e1-4ce0-a186-a5766f548df4" providerId="AD" clId="Web-{C10487BF-CCA8-D407-94DE-921538143499}"/>
    <pc:docChg chg="modSld">
      <pc:chgData name="Marcelle Batticci" userId="S::marcelle.batticci@perthcatholic.org.au::25678a3e-85e1-4ce0-a186-a5766f548df4" providerId="AD" clId="Web-{C10487BF-CCA8-D407-94DE-921538143499}" dt="2026-06-24T05:37:08.483" v="137" actId="20577"/>
      <pc:docMkLst>
        <pc:docMk/>
      </pc:docMkLst>
      <pc:sldChg chg="modSp">
        <pc:chgData name="Marcelle Batticci" userId="S::marcelle.batticci@perthcatholic.org.au::25678a3e-85e1-4ce0-a186-a5766f548df4" providerId="AD" clId="Web-{C10487BF-CCA8-D407-94DE-921538143499}" dt="2026-06-24T05:37:08.483" v="137" actId="20577"/>
        <pc:sldMkLst>
          <pc:docMk/>
          <pc:sldMk cId="2877458854" sldId="288"/>
        </pc:sldMkLst>
        <pc:spChg chg="mod">
          <ac:chgData name="Marcelle Batticci" userId="S::marcelle.batticci@perthcatholic.org.au::25678a3e-85e1-4ce0-a186-a5766f548df4" providerId="AD" clId="Web-{C10487BF-CCA8-D407-94DE-921538143499}" dt="2026-06-24T05:37:08.483" v="137" actId="20577"/>
          <ac:spMkLst>
            <pc:docMk/>
            <pc:sldMk cId="2877458854" sldId="288"/>
            <ac:spMk id="2" creationId="{E15A7C48-73F1-43F6-7AC6-D19DDD05B0B3}"/>
          </ac:spMkLst>
        </pc:spChg>
      </pc:sldChg>
    </pc:docChg>
  </pc:docChgLst>
  <pc:docChgLst>
    <pc:chgData name="Marcelle Batticci" userId="S::marcelle.batticci@perthcatholic.org.au::25678a3e-85e1-4ce0-a186-a5766f548df4" providerId="AD" clId="Web-{D05FB36A-F718-BEFD-D164-7EEA17BEB656}"/>
    <pc:docChg chg="modSld">
      <pc:chgData name="Marcelle Batticci" userId="S::marcelle.batticci@perthcatholic.org.au::25678a3e-85e1-4ce0-a186-a5766f548df4" providerId="AD" clId="Web-{D05FB36A-F718-BEFD-D164-7EEA17BEB656}" dt="2026-07-14T02:21:20.782" v="77" actId="14100"/>
      <pc:docMkLst>
        <pc:docMk/>
      </pc:docMkLst>
      <pc:sldChg chg="addSp modSp">
        <pc:chgData name="Marcelle Batticci" userId="S::marcelle.batticci@perthcatholic.org.au::25678a3e-85e1-4ce0-a186-a5766f548df4" providerId="AD" clId="Web-{D05FB36A-F718-BEFD-D164-7EEA17BEB656}" dt="2026-07-14T02:18:33.411" v="32"/>
        <pc:sldMkLst>
          <pc:docMk/>
          <pc:sldMk cId="3541036715" sldId="257"/>
        </pc:sldMkLst>
        <pc:spChg chg="mod">
          <ac:chgData name="Marcelle Batticci" userId="S::marcelle.batticci@perthcatholic.org.au::25678a3e-85e1-4ce0-a186-a5766f548df4" providerId="AD" clId="Web-{D05FB36A-F718-BEFD-D164-7EEA17BEB656}" dt="2026-07-14T02:18:13.003" v="28" actId="20577"/>
          <ac:spMkLst>
            <pc:docMk/>
            <pc:sldMk cId="3541036715" sldId="257"/>
            <ac:spMk id="6" creationId="{81EA27A4-B48A-C7B1-2B4E-FCACD8ECD086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18:33.411" v="32"/>
          <ac:picMkLst>
            <pc:docMk/>
            <pc:sldMk cId="3541036715" sldId="257"/>
            <ac:picMk id="4" creationId="{0D439D43-468C-CDB1-86DB-F1DDFFD1E79D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19:17.180" v="46"/>
        <pc:sldMkLst>
          <pc:docMk/>
          <pc:sldMk cId="1134995325" sldId="263"/>
        </pc:sldMkLst>
        <pc:spChg chg="mod">
          <ac:chgData name="Marcelle Batticci" userId="S::marcelle.batticci@perthcatholic.org.au::25678a3e-85e1-4ce0-a186-a5766f548df4" providerId="AD" clId="Web-{D05FB36A-F718-BEFD-D164-7EEA17BEB656}" dt="2026-07-14T02:19:17.180" v="46"/>
          <ac:spMkLst>
            <pc:docMk/>
            <pc:sldMk cId="1134995325" sldId="263"/>
            <ac:spMk id="6" creationId="{5DE591EA-0130-6CC6-D519-40C40767B5EF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19:00.803" v="42" actId="1076"/>
          <ac:picMkLst>
            <pc:docMk/>
            <pc:sldMk cId="1134995325" sldId="263"/>
            <ac:picMk id="4" creationId="{47D5383F-442D-5DC2-6BA6-41EFF4934F3B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16:01.775" v="5" actId="1076"/>
        <pc:sldMkLst>
          <pc:docMk/>
          <pc:sldMk cId="1529406328" sldId="280"/>
        </pc:sldMkLst>
        <pc:spChg chg="mod">
          <ac:chgData name="Marcelle Batticci" userId="S::marcelle.batticci@perthcatholic.org.au::25678a3e-85e1-4ce0-a186-a5766f548df4" providerId="AD" clId="Web-{D05FB36A-F718-BEFD-D164-7EEA17BEB656}" dt="2026-07-14T02:15:49.024" v="3" actId="20577"/>
          <ac:spMkLst>
            <pc:docMk/>
            <pc:sldMk cId="1529406328" sldId="280"/>
            <ac:spMk id="6" creationId="{6EC6E04C-350D-C6FE-47F9-184C0E03E4A6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16:01.775" v="5" actId="1076"/>
          <ac:picMkLst>
            <pc:docMk/>
            <pc:sldMk cId="1529406328" sldId="280"/>
            <ac:picMk id="2" creationId="{6C2F63B2-7C9B-6D5A-47A1-E057C3A6301F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21:11.735" v="76" actId="1076"/>
        <pc:sldMkLst>
          <pc:docMk/>
          <pc:sldMk cId="4227995360" sldId="286"/>
        </pc:sldMkLst>
        <pc:spChg chg="mod">
          <ac:chgData name="Marcelle Batticci" userId="S::marcelle.batticci@perthcatholic.org.au::25678a3e-85e1-4ce0-a186-a5766f548df4" providerId="AD" clId="Web-{D05FB36A-F718-BEFD-D164-7EEA17BEB656}" dt="2026-07-14T02:20:53.124" v="71" actId="20577"/>
          <ac:spMkLst>
            <pc:docMk/>
            <pc:sldMk cId="4227995360" sldId="286"/>
            <ac:spMk id="6" creationId="{37BE3C18-317C-D8EC-88A7-5E71D0606069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21:11.735" v="76" actId="1076"/>
          <ac:picMkLst>
            <pc:docMk/>
            <pc:sldMk cId="4227995360" sldId="286"/>
            <ac:picMk id="4" creationId="{0440ACE9-018E-167F-31C7-D5810FD43634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17:14.405" v="17"/>
        <pc:sldMkLst>
          <pc:docMk/>
          <pc:sldMk cId="2877458854" sldId="288"/>
        </pc:sldMkLst>
        <pc:spChg chg="mod">
          <ac:chgData name="Marcelle Batticci" userId="S::marcelle.batticci@perthcatholic.org.au::25678a3e-85e1-4ce0-a186-a5766f548df4" providerId="AD" clId="Web-{D05FB36A-F718-BEFD-D164-7EEA17BEB656}" dt="2026-07-14T02:16:47.216" v="13" actId="20577"/>
          <ac:spMkLst>
            <pc:docMk/>
            <pc:sldMk cId="2877458854" sldId="288"/>
            <ac:spMk id="4" creationId="{09E90BAB-A3FF-0258-5564-0A8C91C365D1}"/>
          </ac:spMkLst>
        </pc:spChg>
        <pc:picChg chg="add">
          <ac:chgData name="Marcelle Batticci" userId="S::marcelle.batticci@perthcatholic.org.au::25678a3e-85e1-4ce0-a186-a5766f548df4" providerId="AD" clId="Web-{D05FB36A-F718-BEFD-D164-7EEA17BEB656}" dt="2026-07-14T02:16:48.997" v="14"/>
          <ac:picMkLst>
            <pc:docMk/>
            <pc:sldMk cId="2877458854" sldId="288"/>
            <ac:picMk id="3" creationId="{5D6C70E6-03FC-A452-9EC6-16BCF2654D69}"/>
          </ac:picMkLst>
        </pc:picChg>
        <pc:picChg chg="add mod">
          <ac:chgData name="Marcelle Batticci" userId="S::marcelle.batticci@perthcatholic.org.au::25678a3e-85e1-4ce0-a186-a5766f548df4" providerId="AD" clId="Web-{D05FB36A-F718-BEFD-D164-7EEA17BEB656}" dt="2026-07-14T02:17:14.405" v="17"/>
          <ac:picMkLst>
            <pc:docMk/>
            <pc:sldMk cId="2877458854" sldId="288"/>
            <ac:picMk id="7" creationId="{EE3F8E85-33FC-9643-3A57-8351444FE9C8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17:51.595" v="25" actId="1076"/>
        <pc:sldMkLst>
          <pc:docMk/>
          <pc:sldMk cId="427615782" sldId="291"/>
        </pc:sldMkLst>
        <pc:spChg chg="mod">
          <ac:chgData name="Marcelle Batticci" userId="S::marcelle.batticci@perthcatholic.org.au::25678a3e-85e1-4ce0-a186-a5766f548df4" providerId="AD" clId="Web-{D05FB36A-F718-BEFD-D164-7EEA17BEB656}" dt="2026-07-14T02:17:29.937" v="20" actId="20577"/>
          <ac:spMkLst>
            <pc:docMk/>
            <pc:sldMk cId="427615782" sldId="291"/>
            <ac:spMk id="6" creationId="{070B59A3-4185-0BAA-8A4B-E9C1B309C53D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17:51.595" v="25" actId="1076"/>
          <ac:picMkLst>
            <pc:docMk/>
            <pc:sldMk cId="427615782" sldId="291"/>
            <ac:picMk id="4" creationId="{53EE6361-51B5-67F2-E053-C3EDFEF84655}"/>
          </ac:picMkLst>
        </pc:picChg>
      </pc:sldChg>
      <pc:sldChg chg="addSp modSp">
        <pc:chgData name="Marcelle Batticci" userId="S::marcelle.batticci@perthcatholic.org.au::25678a3e-85e1-4ce0-a186-a5766f548df4" providerId="AD" clId="Web-{D05FB36A-F718-BEFD-D164-7EEA17BEB656}" dt="2026-07-14T02:16:30.496" v="12"/>
        <pc:sldMkLst>
          <pc:docMk/>
          <pc:sldMk cId="1356582706" sldId="292"/>
        </pc:sldMkLst>
        <pc:spChg chg="mod">
          <ac:chgData name="Marcelle Batticci" userId="S::marcelle.batticci@perthcatholic.org.au::25678a3e-85e1-4ce0-a186-a5766f548df4" providerId="AD" clId="Web-{D05FB36A-F718-BEFD-D164-7EEA17BEB656}" dt="2026-07-14T02:16:09.791" v="7" actId="20577"/>
          <ac:spMkLst>
            <pc:docMk/>
            <pc:sldMk cId="1356582706" sldId="292"/>
            <ac:spMk id="4" creationId="{8ACBE29A-90B4-E65C-3A9B-385036AC4C42}"/>
          </ac:spMkLst>
        </pc:spChg>
        <pc:picChg chg="add mod">
          <ac:chgData name="Marcelle Batticci" userId="S::marcelle.batticci@perthcatholic.org.au::25678a3e-85e1-4ce0-a186-a5766f548df4" providerId="AD" clId="Web-{D05FB36A-F718-BEFD-D164-7EEA17BEB656}" dt="2026-07-14T02:16:30.496" v="12"/>
          <ac:picMkLst>
            <pc:docMk/>
            <pc:sldMk cId="1356582706" sldId="292"/>
            <ac:picMk id="3" creationId="{9AC18C5C-E1C4-CE9B-0FE8-BC45410A480E}"/>
          </ac:picMkLst>
        </pc:picChg>
      </pc:sldChg>
      <pc:sldChg chg="addSp delSp modSp">
        <pc:chgData name="Marcelle Batticci" userId="S::marcelle.batticci@perthcatholic.org.au::25678a3e-85e1-4ce0-a186-a5766f548df4" providerId="AD" clId="Web-{D05FB36A-F718-BEFD-D164-7EEA17BEB656}" dt="2026-07-14T02:21:20.782" v="77" actId="14100"/>
        <pc:sldMkLst>
          <pc:docMk/>
          <pc:sldMk cId="1492063642" sldId="293"/>
        </pc:sldMkLst>
        <pc:spChg chg="mod">
          <ac:chgData name="Marcelle Batticci" userId="S::marcelle.batticci@perthcatholic.org.au::25678a3e-85e1-4ce0-a186-a5766f548df4" providerId="AD" clId="Web-{D05FB36A-F718-BEFD-D164-7EEA17BEB656}" dt="2026-07-14T02:20:05.386" v="61" actId="20577"/>
          <ac:spMkLst>
            <pc:docMk/>
            <pc:sldMk cId="1492063642" sldId="293"/>
            <ac:spMk id="4" creationId="{47972009-BE2A-B108-4715-E1DD17703FE1}"/>
          </ac:spMkLst>
        </pc:spChg>
        <pc:picChg chg="add del mod">
          <ac:chgData name="Marcelle Batticci" userId="S::marcelle.batticci@perthcatholic.org.au::25678a3e-85e1-4ce0-a186-a5766f548df4" providerId="AD" clId="Web-{D05FB36A-F718-BEFD-D164-7EEA17BEB656}" dt="2026-07-14T02:19:59.479" v="58"/>
          <ac:picMkLst>
            <pc:docMk/>
            <pc:sldMk cId="1492063642" sldId="293"/>
            <ac:picMk id="3" creationId="{B540AC3E-BA87-3AD5-3CBA-25D534B4389A}"/>
          </ac:picMkLst>
        </pc:picChg>
        <pc:picChg chg="add mod">
          <ac:chgData name="Marcelle Batticci" userId="S::marcelle.batticci@perthcatholic.org.au::25678a3e-85e1-4ce0-a186-a5766f548df4" providerId="AD" clId="Web-{D05FB36A-F718-BEFD-D164-7EEA17BEB656}" dt="2026-07-14T02:21:20.782" v="77" actId="14100"/>
          <ac:picMkLst>
            <pc:docMk/>
            <pc:sldMk cId="1492063642" sldId="293"/>
            <ac:picMk id="7" creationId="{4771F370-E136-6D6A-5292-6CC6417291BA}"/>
          </ac:picMkLst>
        </pc:picChg>
      </pc:sldChg>
    </pc:docChg>
  </pc:docChgLst>
  <pc:docChgLst>
    <pc:chgData name="Leanne Mazzarolo" userId="1cd07379-9c3d-49a3-85fa-e046e60d72b1" providerId="ADAL" clId="{244ABE97-D29C-573C-B8B4-CBED4008B2CF}"/>
    <pc:docChg chg="undo custSel addSld delSld modSld modSection">
      <pc:chgData name="Leanne Mazzarolo" userId="1cd07379-9c3d-49a3-85fa-e046e60d72b1" providerId="ADAL" clId="{244ABE97-D29C-573C-B8B4-CBED4008B2CF}" dt="2026-07-09T07:53:34.464" v="543" actId="1036"/>
      <pc:docMkLst>
        <pc:docMk/>
      </pc:docMkLst>
      <pc:sldChg chg="addSp delSp modSp mod">
        <pc:chgData name="Leanne Mazzarolo" userId="1cd07379-9c3d-49a3-85fa-e046e60d72b1" providerId="ADAL" clId="{244ABE97-D29C-573C-B8B4-CBED4008B2CF}" dt="2026-07-09T07:43:23.659" v="325" actId="1037"/>
        <pc:sldMkLst>
          <pc:docMk/>
          <pc:sldMk cId="3541036715" sldId="257"/>
        </pc:sldMkLst>
        <pc:spChg chg="add mod">
          <ac:chgData name="Leanne Mazzarolo" userId="1cd07379-9c3d-49a3-85fa-e046e60d72b1" providerId="ADAL" clId="{244ABE97-D29C-573C-B8B4-CBED4008B2CF}" dt="2026-07-09T07:43:23.659" v="325" actId="1037"/>
          <ac:spMkLst>
            <pc:docMk/>
            <pc:sldMk cId="3541036715" sldId="257"/>
            <ac:spMk id="6" creationId="{81EA27A4-B48A-C7B1-2B4E-FCACD8ECD086}"/>
          </ac:spMkLst>
        </pc:spChg>
        <pc:picChg chg="add mod">
          <ac:chgData name="Leanne Mazzarolo" userId="1cd07379-9c3d-49a3-85fa-e046e60d72b1" providerId="ADAL" clId="{244ABE97-D29C-573C-B8B4-CBED4008B2CF}" dt="2026-07-07T01:48:13.727" v="42" actId="1076"/>
          <ac:picMkLst>
            <pc:docMk/>
            <pc:sldMk cId="3541036715" sldId="257"/>
            <ac:picMk id="3" creationId="{EE4E4D88-42CB-D974-6245-7E23E9FF796F}"/>
          </ac:picMkLst>
        </pc:picChg>
        <pc:picChg chg="mod">
          <ac:chgData name="Leanne Mazzarolo" userId="1cd07379-9c3d-49a3-85fa-e046e60d72b1" providerId="ADAL" clId="{244ABE97-D29C-573C-B8B4-CBED4008B2CF}" dt="2026-07-09T07:43:00.676" v="297" actId="1076"/>
          <ac:picMkLst>
            <pc:docMk/>
            <pc:sldMk cId="3541036715" sldId="257"/>
            <ac:picMk id="5" creationId="{347AD031-4D51-097D-D663-EFCF4308BEC9}"/>
          </ac:picMkLst>
        </pc:picChg>
      </pc:sldChg>
      <pc:sldChg chg="addSp delSp modSp mod">
        <pc:chgData name="Leanne Mazzarolo" userId="1cd07379-9c3d-49a3-85fa-e046e60d72b1" providerId="ADAL" clId="{244ABE97-D29C-573C-B8B4-CBED4008B2CF}" dt="2026-07-09T07:46:23.208" v="368" actId="1076"/>
        <pc:sldMkLst>
          <pc:docMk/>
          <pc:sldMk cId="1134995325" sldId="263"/>
        </pc:sldMkLst>
        <pc:spChg chg="add mod">
          <ac:chgData name="Leanne Mazzarolo" userId="1cd07379-9c3d-49a3-85fa-e046e60d72b1" providerId="ADAL" clId="{244ABE97-D29C-573C-B8B4-CBED4008B2CF}" dt="2026-07-09T07:46:11.186" v="367" actId="1037"/>
          <ac:spMkLst>
            <pc:docMk/>
            <pc:sldMk cId="1134995325" sldId="263"/>
            <ac:spMk id="6" creationId="{5DE591EA-0130-6CC6-D519-40C40767B5EF}"/>
          </ac:spMkLst>
        </pc:spChg>
        <pc:picChg chg="add mod">
          <ac:chgData name="Leanne Mazzarolo" userId="1cd07379-9c3d-49a3-85fa-e046e60d72b1" providerId="ADAL" clId="{244ABE97-D29C-573C-B8B4-CBED4008B2CF}" dt="2026-07-09T07:46:23.208" v="368" actId="1076"/>
          <ac:picMkLst>
            <pc:docMk/>
            <pc:sldMk cId="1134995325" sldId="263"/>
            <ac:picMk id="3" creationId="{D4C47DC9-8CD7-C0EC-FE18-100DD8B104B9}"/>
          </ac:picMkLst>
        </pc:picChg>
      </pc:sldChg>
      <pc:sldChg chg="addSp modSp mod">
        <pc:chgData name="Leanne Mazzarolo" userId="1cd07379-9c3d-49a3-85fa-e046e60d72b1" providerId="ADAL" clId="{244ABE97-D29C-573C-B8B4-CBED4008B2CF}" dt="2026-07-09T07:31:30.909" v="107" actId="255"/>
        <pc:sldMkLst>
          <pc:docMk/>
          <pc:sldMk cId="1529406328" sldId="280"/>
        </pc:sldMkLst>
        <pc:spChg chg="add mod">
          <ac:chgData name="Leanne Mazzarolo" userId="1cd07379-9c3d-49a3-85fa-e046e60d72b1" providerId="ADAL" clId="{244ABE97-D29C-573C-B8B4-CBED4008B2CF}" dt="2026-07-09T07:31:30.909" v="107" actId="255"/>
          <ac:spMkLst>
            <pc:docMk/>
            <pc:sldMk cId="1529406328" sldId="280"/>
            <ac:spMk id="6" creationId="{6EC6E04C-350D-C6FE-47F9-184C0E03E4A6}"/>
          </ac:spMkLst>
        </pc:spChg>
      </pc:sldChg>
      <pc:sldChg chg="addSp modSp mod">
        <pc:chgData name="Leanne Mazzarolo" userId="1cd07379-9c3d-49a3-85fa-e046e60d72b1" providerId="ADAL" clId="{244ABE97-D29C-573C-B8B4-CBED4008B2CF}" dt="2026-07-09T07:53:34.464" v="543" actId="1036"/>
        <pc:sldMkLst>
          <pc:docMk/>
          <pc:sldMk cId="4227995360" sldId="286"/>
        </pc:sldMkLst>
        <pc:spChg chg="add mod">
          <ac:chgData name="Leanne Mazzarolo" userId="1cd07379-9c3d-49a3-85fa-e046e60d72b1" providerId="ADAL" clId="{244ABE97-D29C-573C-B8B4-CBED4008B2CF}" dt="2026-07-09T07:53:34.464" v="543" actId="1036"/>
          <ac:spMkLst>
            <pc:docMk/>
            <pc:sldMk cId="4227995360" sldId="286"/>
            <ac:spMk id="6" creationId="{37BE3C18-317C-D8EC-88A7-5E71D0606069}"/>
          </ac:spMkLst>
        </pc:spChg>
        <pc:picChg chg="mod">
          <ac:chgData name="Leanne Mazzarolo" userId="1cd07379-9c3d-49a3-85fa-e046e60d72b1" providerId="ADAL" clId="{244ABE97-D29C-573C-B8B4-CBED4008B2CF}" dt="2026-07-09T07:53:27.332" v="515" actId="1037"/>
          <ac:picMkLst>
            <pc:docMk/>
            <pc:sldMk cId="4227995360" sldId="286"/>
            <ac:picMk id="5" creationId="{DF5EF87A-FB95-A6E4-3A08-D5346EAEC0FF}"/>
          </ac:picMkLst>
        </pc:picChg>
      </pc:sldChg>
      <pc:sldChg chg="addSp modSp mod">
        <pc:chgData name="Leanne Mazzarolo" userId="1cd07379-9c3d-49a3-85fa-e046e60d72b1" providerId="ADAL" clId="{244ABE97-D29C-573C-B8B4-CBED4008B2CF}" dt="2026-07-09T07:37:01.772" v="213" actId="1037"/>
        <pc:sldMkLst>
          <pc:docMk/>
          <pc:sldMk cId="2877458854" sldId="288"/>
        </pc:sldMkLst>
        <pc:spChg chg="add mod">
          <ac:chgData name="Leanne Mazzarolo" userId="1cd07379-9c3d-49a3-85fa-e046e60d72b1" providerId="ADAL" clId="{244ABE97-D29C-573C-B8B4-CBED4008B2CF}" dt="2026-07-09T07:37:01.772" v="213" actId="1037"/>
          <ac:spMkLst>
            <pc:docMk/>
            <pc:sldMk cId="2877458854" sldId="288"/>
            <ac:spMk id="4" creationId="{09E90BAB-A3FF-0258-5564-0A8C91C365D1}"/>
          </ac:spMkLst>
        </pc:spChg>
      </pc:sldChg>
      <pc:sldChg chg="addSp delSp modSp mod">
        <pc:chgData name="Leanne Mazzarolo" userId="1cd07379-9c3d-49a3-85fa-e046e60d72b1" providerId="ADAL" clId="{244ABE97-D29C-573C-B8B4-CBED4008B2CF}" dt="2026-07-09T07:40:33.373" v="270" actId="1037"/>
        <pc:sldMkLst>
          <pc:docMk/>
          <pc:sldMk cId="427615782" sldId="291"/>
        </pc:sldMkLst>
        <pc:spChg chg="add mod">
          <ac:chgData name="Leanne Mazzarolo" userId="1cd07379-9c3d-49a3-85fa-e046e60d72b1" providerId="ADAL" clId="{244ABE97-D29C-573C-B8B4-CBED4008B2CF}" dt="2026-07-09T07:40:33.373" v="270" actId="1037"/>
          <ac:spMkLst>
            <pc:docMk/>
            <pc:sldMk cId="427615782" sldId="291"/>
            <ac:spMk id="6" creationId="{070B59A3-4185-0BAA-8A4B-E9C1B309C53D}"/>
          </ac:spMkLst>
        </pc:spChg>
        <pc:picChg chg="add mod">
          <ac:chgData name="Leanne Mazzarolo" userId="1cd07379-9c3d-49a3-85fa-e046e60d72b1" providerId="ADAL" clId="{244ABE97-D29C-573C-B8B4-CBED4008B2CF}" dt="2026-06-25T07:42:58.963" v="14" actId="1076"/>
          <ac:picMkLst>
            <pc:docMk/>
            <pc:sldMk cId="427615782" sldId="291"/>
            <ac:picMk id="3" creationId="{87602320-27C6-350E-FD5B-0E36B2AAB20D}"/>
          </ac:picMkLst>
        </pc:picChg>
      </pc:sldChg>
      <pc:sldChg chg="addSp delSp modSp add mod setBg delDesignElem">
        <pc:chgData name="Leanne Mazzarolo" userId="1cd07379-9c3d-49a3-85fa-e046e60d72b1" providerId="ADAL" clId="{244ABE97-D29C-573C-B8B4-CBED4008B2CF}" dt="2026-07-09T07:34:21.286" v="129" actId="255"/>
        <pc:sldMkLst>
          <pc:docMk/>
          <pc:sldMk cId="1356582706" sldId="292"/>
        </pc:sldMkLst>
        <pc:spChg chg="mod ord">
          <ac:chgData name="Leanne Mazzarolo" userId="1cd07379-9c3d-49a3-85fa-e046e60d72b1" providerId="ADAL" clId="{244ABE97-D29C-573C-B8B4-CBED4008B2CF}" dt="2026-06-25T07:42:19.555" v="5" actId="26606"/>
          <ac:spMkLst>
            <pc:docMk/>
            <pc:sldMk cId="1356582706" sldId="292"/>
            <ac:spMk id="2" creationId="{59FE3FD2-785E-A687-7CC4-C0565ED02FCE}"/>
          </ac:spMkLst>
        </pc:spChg>
        <pc:spChg chg="add mod">
          <ac:chgData name="Leanne Mazzarolo" userId="1cd07379-9c3d-49a3-85fa-e046e60d72b1" providerId="ADAL" clId="{244ABE97-D29C-573C-B8B4-CBED4008B2CF}" dt="2026-07-09T07:34:21.286" v="129" actId="255"/>
          <ac:spMkLst>
            <pc:docMk/>
            <pc:sldMk cId="1356582706" sldId="292"/>
            <ac:spMk id="4" creationId="{8ACBE29A-90B4-E65C-3A9B-385036AC4C42}"/>
          </ac:spMkLst>
        </pc:spChg>
        <pc:spChg chg="add">
          <ac:chgData name="Leanne Mazzarolo" userId="1cd07379-9c3d-49a3-85fa-e046e60d72b1" providerId="ADAL" clId="{244ABE97-D29C-573C-B8B4-CBED4008B2CF}" dt="2026-06-25T07:42:19.555" v="5" actId="26606"/>
          <ac:spMkLst>
            <pc:docMk/>
            <pc:sldMk cId="1356582706" sldId="292"/>
            <ac:spMk id="13" creationId="{37C89E4B-3C9F-44B9-8B86-D9E3D112D8EC}"/>
          </ac:spMkLst>
        </pc:spChg>
        <pc:picChg chg="mod">
          <ac:chgData name="Leanne Mazzarolo" userId="1cd07379-9c3d-49a3-85fa-e046e60d72b1" providerId="ADAL" clId="{244ABE97-D29C-573C-B8B4-CBED4008B2CF}" dt="2026-06-25T07:42:19.555" v="5" actId="26606"/>
          <ac:picMkLst>
            <pc:docMk/>
            <pc:sldMk cId="1356582706" sldId="292"/>
            <ac:picMk id="7" creationId="{5FD109B5-8707-0114-4BDD-113ED7B19ECE}"/>
          </ac:picMkLst>
        </pc:picChg>
        <pc:picChg chg="mod">
          <ac:chgData name="Leanne Mazzarolo" userId="1cd07379-9c3d-49a3-85fa-e046e60d72b1" providerId="ADAL" clId="{244ABE97-D29C-573C-B8B4-CBED4008B2CF}" dt="2026-06-25T07:42:44.128" v="13" actId="1035"/>
          <ac:picMkLst>
            <pc:docMk/>
            <pc:sldMk cId="1356582706" sldId="292"/>
            <ac:picMk id="8" creationId="{23A8FEE1-A8D1-5F62-1E47-6DEAF1A93645}"/>
          </ac:picMkLst>
        </pc:picChg>
        <pc:cxnChg chg="add">
          <ac:chgData name="Leanne Mazzarolo" userId="1cd07379-9c3d-49a3-85fa-e046e60d72b1" providerId="ADAL" clId="{244ABE97-D29C-573C-B8B4-CBED4008B2CF}" dt="2026-06-25T07:42:19.555" v="5" actId="26606"/>
          <ac:cxnSpMkLst>
            <pc:docMk/>
            <pc:sldMk cId="1356582706" sldId="292"/>
            <ac:cxnSpMk id="10" creationId="{D891E407-403B-4764-86C9-33A56D3BCAA3}"/>
          </ac:cxnSpMkLst>
        </pc:cxnChg>
        <pc:cxnChg chg="add">
          <ac:chgData name="Leanne Mazzarolo" userId="1cd07379-9c3d-49a3-85fa-e046e60d72b1" providerId="ADAL" clId="{244ABE97-D29C-573C-B8B4-CBED4008B2CF}" dt="2026-06-25T07:42:19.555" v="5" actId="26606"/>
          <ac:cxnSpMkLst>
            <pc:docMk/>
            <pc:sldMk cId="1356582706" sldId="292"/>
            <ac:cxnSpMk id="15" creationId="{AA2EAA10-076F-46BD-8F0F-B9A2FB77A85C}"/>
          </ac:cxnSpMkLst>
        </pc:cxnChg>
      </pc:sldChg>
      <pc:sldChg chg="addSp delSp modSp add mod setBg delDesignElem">
        <pc:chgData name="Leanne Mazzarolo" userId="1cd07379-9c3d-49a3-85fa-e046e60d72b1" providerId="ADAL" clId="{244ABE97-D29C-573C-B8B4-CBED4008B2CF}" dt="2026-07-09T07:48:55.709" v="399" actId="1037"/>
        <pc:sldMkLst>
          <pc:docMk/>
          <pc:sldMk cId="1492063642" sldId="293"/>
        </pc:sldMkLst>
        <pc:spChg chg="add mod">
          <ac:chgData name="Leanne Mazzarolo" userId="1cd07379-9c3d-49a3-85fa-e046e60d72b1" providerId="ADAL" clId="{244ABE97-D29C-573C-B8B4-CBED4008B2CF}" dt="2026-07-09T07:48:55.709" v="399" actId="1037"/>
          <ac:spMkLst>
            <pc:docMk/>
            <pc:sldMk cId="1492063642" sldId="293"/>
            <ac:spMk id="4" creationId="{47972009-BE2A-B108-4715-E1DD17703FE1}"/>
          </ac:spMkLst>
        </pc:spChg>
        <pc:picChg chg="mod">
          <ac:chgData name="Leanne Mazzarolo" userId="1cd07379-9c3d-49a3-85fa-e046e60d72b1" providerId="ADAL" clId="{244ABE97-D29C-573C-B8B4-CBED4008B2CF}" dt="2026-06-25T07:43:42.197" v="30" actId="1038"/>
          <ac:picMkLst>
            <pc:docMk/>
            <pc:sldMk cId="1492063642" sldId="293"/>
            <ac:picMk id="6" creationId="{71269C75-DD6A-D501-BFC9-80C6C6F33586}"/>
          </ac:picMkLst>
        </pc:picChg>
      </pc:sldChg>
      <pc:sldChg chg="modSp new mod">
        <pc:chgData name="Leanne Mazzarolo" userId="1cd07379-9c3d-49a3-85fa-e046e60d72b1" providerId="ADAL" clId="{244ABE97-D29C-573C-B8B4-CBED4008B2CF}" dt="2026-07-09T07:52:17.088" v="469" actId="1035"/>
        <pc:sldMkLst>
          <pc:docMk/>
          <pc:sldMk cId="266921994" sldId="294"/>
        </pc:sldMkLst>
        <pc:spChg chg="mod">
          <ac:chgData name="Leanne Mazzarolo" userId="1cd07379-9c3d-49a3-85fa-e046e60d72b1" providerId="ADAL" clId="{244ABE97-D29C-573C-B8B4-CBED4008B2CF}" dt="2026-07-09T07:52:12.158" v="454" actId="1035"/>
          <ac:spMkLst>
            <pc:docMk/>
            <pc:sldMk cId="266921994" sldId="294"/>
            <ac:spMk id="2" creationId="{0E48F7EF-3A82-35E8-8D1A-DFF0E0D80B01}"/>
          </ac:spMkLst>
        </pc:spChg>
        <pc:spChg chg="mod">
          <ac:chgData name="Leanne Mazzarolo" userId="1cd07379-9c3d-49a3-85fa-e046e60d72b1" providerId="ADAL" clId="{244ABE97-D29C-573C-B8B4-CBED4008B2CF}" dt="2026-07-09T07:52:17.088" v="469" actId="1035"/>
          <ac:spMkLst>
            <pc:docMk/>
            <pc:sldMk cId="266921994" sldId="294"/>
            <ac:spMk id="3" creationId="{7BDB18E7-4112-357E-8F38-AAD4C72E30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61CD-D7EC-EA4A-9CE5-F91D94D14C35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613D-81B0-984F-979C-CE358ED1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14/07/2026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tree-with-brunch-and-green-leaves-during-sunset-70365/" TargetMode="External"/><Relationship Id="rId13" Type="http://schemas.openxmlformats.org/officeDocument/2006/relationships/hyperlink" Target="https://www.pexels.com/photo/a-smiling-little-girl-doing-a-thumbs-up-4384676" TargetMode="External"/><Relationship Id="rId3" Type="http://schemas.openxmlformats.org/officeDocument/2006/relationships/hyperlink" Target="https://www.pexels.com/photo/binocular-country-lane-filter-focus-1421/" TargetMode="External"/><Relationship Id="rId7" Type="http://schemas.openxmlformats.org/officeDocument/2006/relationships/hyperlink" Target="https://www.pexels.com/photo/people-forming-round-by-shoes-609771/" TargetMode="External"/><Relationship Id="rId12" Type="http://schemas.openxmlformats.org/officeDocument/2006/relationships/hyperlink" Target="https://www.pexels.com/photo/a-smiling-little-girl-doing-a-thumbs-up-4384676/" TargetMode="External"/><Relationship Id="rId2" Type="http://schemas.openxmlformats.org/officeDocument/2006/relationships/hyperlink" Target="https://unsplash.com/photos/a-priest-is-holding-a-tablet-in-his-hand-VsmDIZU0zA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exels.com/" TargetMode="External"/><Relationship Id="rId11" Type="http://schemas.openxmlformats.org/officeDocument/2006/relationships/hyperlink" Target="https://www.pexels.com/photo/hands-forming-a-star-6146696/" TargetMode="External"/><Relationship Id="rId5" Type="http://schemas.openxmlformats.org/officeDocument/2006/relationships/hyperlink" Target="https://www.pexels.com/photo/boat-out-at-sea-at-dusk-2128161/" TargetMode="External"/><Relationship Id="rId10" Type="http://schemas.openxmlformats.org/officeDocument/2006/relationships/hyperlink" Target="https://www.pexels.com/photo/silhouette-of-birds-flying-over-body-of-water-2129825/" TargetMode="External"/><Relationship Id="rId4" Type="http://schemas.openxmlformats.org/officeDocument/2006/relationships/hyperlink" Target="https://www.pexels.com/search/calm%20amid%20chaos/" TargetMode="External"/><Relationship Id="rId9" Type="http://schemas.openxmlformats.org/officeDocument/2006/relationships/hyperlink" Target="https://www.pexels.com/search/sabah%20g%C3%BCne%C5%9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6B704-7F6A-6AE5-0D03-117CCA56D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2"/>
          <a:stretch>
            <a:fillRect/>
          </a:stretch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9D27C-8575-0F49-31E3-4FA9B771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9708" y="407773"/>
            <a:ext cx="3595816" cy="583230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/>
              <a:t>The Church must be a place of mercy freely given, where everyone can feel welcomed, loved, forgiven, and encouraged. </a:t>
            </a:r>
          </a:p>
          <a:p>
            <a:pPr marL="0" indent="0">
              <a:buNone/>
            </a:pPr>
            <a:r>
              <a:rPr lang="en-US" sz="2000"/>
              <a:t>Pope Francis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43B8BF-A6CE-80A7-7839-3D67C3BC5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162" y="5576828"/>
            <a:ext cx="1157440" cy="1157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C6E04C-350D-C6FE-47F9-184C0E03E4A6}"/>
              </a:ext>
            </a:extLst>
          </p:cNvPr>
          <p:cNvSpPr txBox="1"/>
          <p:nvPr/>
        </p:nvSpPr>
        <p:spPr>
          <a:xfrm>
            <a:off x="109691" y="6450227"/>
            <a:ext cx="475315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85000"/>
                  </a:schemeClr>
                </a:solidFill>
              </a:rPr>
              <a:t>   Thays Orrico (@thaysnphotography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pic>
        <p:nvPicPr>
          <p:cNvPr id="2" name="Graphic 2" descr="Badge Copyright outline">
            <a:extLst>
              <a:ext uri="{FF2B5EF4-FFF2-40B4-BE49-F238E27FC236}">
                <a16:creationId xmlns:a16="http://schemas.microsoft.com/office/drawing/2014/main" id="{6C2F63B2-7C9B-6D5A-47A1-E057C3A630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25" y="6500140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0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D109B5-8707-0114-4BDD-113ED7B19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5" r="3493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E3FD2-785E-A687-7CC4-C0565ED02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>
                <a:solidFill>
                  <a:schemeClr val="tx1">
                    <a:lumMod val="85000"/>
                    <a:lumOff val="15000"/>
                  </a:schemeClr>
                </a:solidFill>
              </a:rPr>
              <a:t>Adsumus is a journey of renewal that helps us better understand what our Baptism means.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3A8FEE1-A8D1-5F62-1E47-6DEAF1A9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5702" y="6136695"/>
            <a:ext cx="868278" cy="8682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CBE29A-90B4-E65C-3A9B-385036AC4C42}"/>
              </a:ext>
            </a:extLst>
          </p:cNvPr>
          <p:cNvSpPr txBox="1"/>
          <p:nvPr/>
        </p:nvSpPr>
        <p:spPr>
          <a:xfrm>
            <a:off x="7751" y="6488658"/>
            <a:ext cx="4589252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    </a:t>
            </a:r>
            <a:r>
              <a:rPr lang="en-AU" sz="1200" dirty="0" err="1">
                <a:solidFill>
                  <a:schemeClr val="bg1">
                    <a:lumMod val="85000"/>
                  </a:schemeClr>
                </a:solidFill>
              </a:rPr>
              <a:t>SplitShire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. (2014, June 26)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9AC18C5C-E1C4-CE9B-0FE8-BC45410A48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5" y="6536425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8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B1483-D8BC-B271-EAFE-4A34840C2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/>
          <a:stretch>
            <a:fillRect/>
          </a:stretch>
        </p:blipFill>
        <p:spPr>
          <a:xfrm>
            <a:off x="20" y="10"/>
            <a:ext cx="9143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A7C48-73F1-43F6-7AC6-D19DDD05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12" y="5746071"/>
            <a:ext cx="8872150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/>
              <a:t>The peace of Christ calms life's storms, helps us go forward without fear.</a:t>
            </a:r>
            <a:r>
              <a:rPr lang="en-US" sz="1000"/>
              <a:t>         </a:t>
            </a:r>
            <a:r>
              <a:rPr lang="en-US" sz="1600"/>
              <a:t>Pope Leo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03934-9A50-0290-7209-D17B2C212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428"/>
            <a:ext cx="1157440" cy="1157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E90BAB-A3FF-0258-5564-0A8C91C365D1}"/>
              </a:ext>
            </a:extLst>
          </p:cNvPr>
          <p:cNvSpPr txBox="1"/>
          <p:nvPr/>
        </p:nvSpPr>
        <p:spPr>
          <a:xfrm>
            <a:off x="185468" y="5158122"/>
            <a:ext cx="471864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chemeClr val="bg1">
                    <a:lumMod val="85000"/>
                  </a:schemeClr>
                </a:solidFill>
                <a:latin typeface="Google Sans"/>
              </a:rPr>
              <a:t>   </a:t>
            </a:r>
            <a:r>
              <a:rPr lang="en-AU" sz="1200" b="0" u="none" strike="noStrike" dirty="0" err="1">
                <a:solidFill>
                  <a:schemeClr val="bg1">
                    <a:lumMod val="85000"/>
                  </a:schemeClr>
                </a:solidFill>
                <a:effectLst/>
                <a:latin typeface="Google Sans"/>
              </a:rPr>
              <a:t>Plenio</a:t>
            </a:r>
            <a:r>
              <a:rPr lang="en-AU" sz="1200" b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Google Sans"/>
              </a:rPr>
              <a:t> (2019)</a:t>
            </a:r>
          </a:p>
        </p:txBody>
      </p:sp>
      <p:pic>
        <p:nvPicPr>
          <p:cNvPr id="3" name="Graphic 2" descr="Badge Copyright outline">
            <a:extLst>
              <a:ext uri="{FF2B5EF4-FFF2-40B4-BE49-F238E27FC236}">
                <a16:creationId xmlns:a16="http://schemas.microsoft.com/office/drawing/2014/main" id="{5D6C70E6-03FC-A452-9EC6-16BCF2654D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9" y="6471111"/>
            <a:ext cx="181159" cy="175091"/>
          </a:xfrm>
          <a:prstGeom prst="rect">
            <a:avLst/>
          </a:prstGeom>
        </p:spPr>
      </p:pic>
      <p:pic>
        <p:nvPicPr>
          <p:cNvPr id="7" name="Graphic 2" descr="Badge Copyright outline">
            <a:extLst>
              <a:ext uri="{FF2B5EF4-FFF2-40B4-BE49-F238E27FC236}">
                <a16:creationId xmlns:a16="http://schemas.microsoft.com/office/drawing/2014/main" id="{EE3F8E85-33FC-9643-3A57-8351444FE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2568" y="5208368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5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's legs in a circle&#10;&#10;Description automatically generated">
            <a:extLst>
              <a:ext uri="{FF2B5EF4-FFF2-40B4-BE49-F238E27FC236}">
                <a16:creationId xmlns:a16="http://schemas.microsoft.com/office/drawing/2014/main" id="{D7E2CBC5-2617-9EC9-9B4A-A09F78544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85" b="20165"/>
          <a:stretch/>
        </p:blipFill>
        <p:spPr>
          <a:xfrm>
            <a:off x="15" y="8148"/>
            <a:ext cx="9143983" cy="6848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6B9B4E-AF4A-92BD-AE78-DBBE8791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29" y="229507"/>
            <a:ext cx="4089397" cy="1893161"/>
          </a:xfrm>
          <a:solidFill>
            <a:schemeClr val="accent6">
              <a:lumMod val="60000"/>
              <a:lumOff val="40000"/>
            </a:schemeClr>
          </a:solidFill>
        </p:spPr>
        <p:txBody>
          <a:bodyPr vert="horz" lIns="68580" tIns="34290" rIns="68580" bIns="34290" rtlCol="0" anchor="t">
            <a:normAutofit fontScale="90000"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The Adsumus Initiative calls us to develop a real sense of community among each other in this - OUR Parish.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02320-27C6-350E-FD5B-0E36B2AAB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6545" y="5692412"/>
            <a:ext cx="1157440" cy="1157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0B59A3-4185-0BAA-8A4B-E9C1B309C53D}"/>
              </a:ext>
            </a:extLst>
          </p:cNvPr>
          <p:cNvSpPr txBox="1"/>
          <p:nvPr/>
        </p:nvSpPr>
        <p:spPr>
          <a:xfrm>
            <a:off x="19261" y="5086236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bg1">
                    <a:lumMod val="85000"/>
                  </a:schemeClr>
                </a:solidFill>
              </a:rPr>
              <a:t>     Joseph, I. (2017)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53EE6361-51B5-67F2-E053-C3EDFEF84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39" y="5135797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36791-FF0B-202E-D5F6-FD6336D1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994" y="741561"/>
            <a:ext cx="3139679" cy="5633413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The heart of the </a:t>
            </a:r>
            <a:r>
              <a:rPr lang="en-US" sz="4000">
                <a:solidFill>
                  <a:schemeClr val="tx1">
                    <a:lumMod val="85000"/>
                    <a:lumOff val="15000"/>
                  </a:schemeClr>
                </a:solidFill>
              </a:rPr>
              <a:t>Adsumus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Initiative is the call to join our unique gifts to those of others and so bring God’s love to the world.</a:t>
            </a:r>
          </a:p>
        </p:txBody>
      </p:sp>
      <p:pic>
        <p:nvPicPr>
          <p:cNvPr id="5" name="Picture 4" descr="Sunlight shining through the leaves of a tree&#10;&#10;Description automatically generated">
            <a:extLst>
              <a:ext uri="{FF2B5EF4-FFF2-40B4-BE49-F238E27FC236}">
                <a16:creationId xmlns:a16="http://schemas.microsoft.com/office/drawing/2014/main" id="{347AD031-4D51-097D-D663-EFCF4308BE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02"/>
          <a:stretch/>
        </p:blipFill>
        <p:spPr>
          <a:xfrm>
            <a:off x="-72556" y="908"/>
            <a:ext cx="5749180" cy="6863441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4E4D88-42CB-D974-6245-7E23E9FF7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5603" y="5700560"/>
            <a:ext cx="1157440" cy="1157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EA27A4-B48A-C7B1-2B4E-FCACD8ECD086}"/>
              </a:ext>
            </a:extLst>
          </p:cNvPr>
          <p:cNvSpPr txBox="1"/>
          <p:nvPr/>
        </p:nvSpPr>
        <p:spPr>
          <a:xfrm>
            <a:off x="-75857" y="6523833"/>
            <a:ext cx="4675516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    </a:t>
            </a:r>
            <a:r>
              <a:rPr lang="en-AU" sz="1200" dirty="0" err="1">
                <a:solidFill>
                  <a:schemeClr val="bg1">
                    <a:lumMod val="85000"/>
                  </a:schemeClr>
                </a:solidFill>
              </a:rPr>
              <a:t>Pixabay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. (2016)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0D439D43-468C-CDB1-86DB-F1DDFFD1E7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4003" y="6572711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3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unset over a body of water&#10;&#10;Description automatically generated">
            <a:extLst>
              <a:ext uri="{FF2B5EF4-FFF2-40B4-BE49-F238E27FC236}">
                <a16:creationId xmlns:a16="http://schemas.microsoft.com/office/drawing/2014/main" id="{E99D9187-D2E6-1EAB-63FE-37AC98DD6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9" r="-2" b="11127"/>
          <a:stretch/>
        </p:blipFill>
        <p:spPr>
          <a:xfrm>
            <a:off x="20" y="10"/>
            <a:ext cx="594592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E0EF8-D7F8-ECE4-67CA-094365EAE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94" y="932132"/>
            <a:ext cx="2330324" cy="38952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500"/>
              <a:t>We all possess unique gifts that, when combined, are powerful. It is together that we contribute to the greater good. </a:t>
            </a:r>
            <a:br>
              <a:rPr lang="en-US" sz="2500"/>
            </a:br>
            <a:endParaRPr lang="en-US" sz="25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47DC9-8CD7-C0EC-FE18-100DD8B10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3952" y="5851618"/>
            <a:ext cx="822208" cy="822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591EA-0130-6CC6-D519-40C40767B5EF}"/>
              </a:ext>
            </a:extLst>
          </p:cNvPr>
          <p:cNvSpPr txBox="1"/>
          <p:nvPr/>
        </p:nvSpPr>
        <p:spPr>
          <a:xfrm>
            <a:off x="31894" y="6535327"/>
            <a:ext cx="4572000" cy="27699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    </a:t>
            </a:r>
            <a:r>
              <a:rPr lang="en-AU" sz="1200" dirty="0" err="1">
                <a:solidFill>
                  <a:schemeClr val="bg1">
                    <a:lumMod val="85000"/>
                  </a:schemeClr>
                </a:solidFill>
              </a:rPr>
              <a:t>Skyrius</a:t>
            </a:r>
            <a:r>
              <a:rPr lang="en-AU" sz="1200" dirty="0">
                <a:solidFill>
                  <a:schemeClr val="bg1">
                    <a:lumMod val="85000"/>
                  </a:schemeClr>
                </a:solidFill>
              </a:rPr>
              <a:t> (2019)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47D5383F-442D-5DC2-6BA6-41EFF4934F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53" y="6594482"/>
            <a:ext cx="181159" cy="1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9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E5B833-2553-B3C2-FA6A-5534329C1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3" b="4502"/>
          <a:stretch>
            <a:fillRect/>
          </a:stretch>
        </p:blipFill>
        <p:spPr>
          <a:xfrm>
            <a:off x="20" y="1371596"/>
            <a:ext cx="9143979" cy="5492379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EF3749-7170-9B21-E448-32ACBAB56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95" y="232716"/>
            <a:ext cx="5384892" cy="9061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100"/>
              <a:t>Follow Christ. Live His mission.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269C75-DD6A-D501-BFC9-80C6C6F33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3943" y="5715951"/>
            <a:ext cx="1157440" cy="1157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972009-BE2A-B108-4715-E1DD17703FE1}"/>
              </a:ext>
            </a:extLst>
          </p:cNvPr>
          <p:cNvSpPr txBox="1"/>
          <p:nvPr/>
        </p:nvSpPr>
        <p:spPr>
          <a:xfrm>
            <a:off x="-34559" y="6593113"/>
            <a:ext cx="471553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 dirty="0">
                <a:solidFill>
                  <a:schemeClr val="bg2">
                    <a:lumMod val="50000"/>
                  </a:schemeClr>
                </a:solidFill>
              </a:rPr>
              <a:t>        </a:t>
            </a:r>
            <a:r>
              <a:rPr lang="en-AU" sz="1200" dirty="0" err="1">
                <a:solidFill>
                  <a:schemeClr val="bg2">
                    <a:lumMod val="50000"/>
                  </a:schemeClr>
                </a:solidFill>
              </a:rPr>
              <a:t>Plavalaguna</a:t>
            </a:r>
            <a:r>
              <a:rPr lang="en-AU" sz="1200" dirty="0">
                <a:solidFill>
                  <a:schemeClr val="bg2">
                    <a:lumMod val="50000"/>
                  </a:schemeClr>
                </a:solidFill>
              </a:rPr>
              <a:t>, D. (2020)</a:t>
            </a:r>
          </a:p>
        </p:txBody>
      </p:sp>
      <p:pic>
        <p:nvPicPr>
          <p:cNvPr id="7" name="Graphic 2" descr="Badge Copyright outline">
            <a:extLst>
              <a:ext uri="{FF2B5EF4-FFF2-40B4-BE49-F238E27FC236}">
                <a16:creationId xmlns:a16="http://schemas.microsoft.com/office/drawing/2014/main" id="{4771F370-E136-6D6A-5292-6CC6417291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54" y="6594482"/>
            <a:ext cx="268244" cy="25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6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EF87A-FB95-A6E4-3A08-D5346EAEC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r="14751"/>
          <a:stretch/>
        </p:blipFill>
        <p:spPr>
          <a:xfrm>
            <a:off x="22" y="10"/>
            <a:ext cx="72522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53EA6-953B-EA21-694F-EB2CF4AB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500" i="1"/>
              <a:t>What is Adsumus asking of me?</a:t>
            </a:r>
            <a:br>
              <a:rPr lang="en-US" sz="4500"/>
            </a:br>
            <a:endParaRPr lang="en-US" sz="45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D82F93-F704-EC1F-B455-613FE34E1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3739" y="5357136"/>
            <a:ext cx="1246467" cy="1246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BE3C18-317C-D8EC-88A7-5E71D0606069}"/>
              </a:ext>
            </a:extLst>
          </p:cNvPr>
          <p:cNvSpPr txBox="1"/>
          <p:nvPr/>
        </p:nvSpPr>
        <p:spPr>
          <a:xfrm>
            <a:off x="15447" y="6507362"/>
            <a:ext cx="4572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200">
                <a:solidFill>
                  <a:schemeClr val="tx1">
                    <a:lumMod val="50000"/>
                    <a:lumOff val="50000"/>
                  </a:schemeClr>
                </a:solidFill>
              </a:rPr>
              <a:t>      Singh, Y. (2020)</a:t>
            </a:r>
          </a:p>
        </p:txBody>
      </p:sp>
      <p:pic>
        <p:nvPicPr>
          <p:cNvPr id="4" name="Graphic 2" descr="Badge Copyright outline">
            <a:extLst>
              <a:ext uri="{FF2B5EF4-FFF2-40B4-BE49-F238E27FC236}">
                <a16:creationId xmlns:a16="http://schemas.microsoft.com/office/drawing/2014/main" id="{0440ACE9-018E-167F-31C7-D5810FD436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82" y="6507397"/>
            <a:ext cx="253730" cy="2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F7EF-3A82-35E8-8D1A-DFF0E0D80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5606"/>
            <a:ext cx="8229600" cy="1143000"/>
          </a:xfrm>
        </p:spPr>
        <p:txBody>
          <a:bodyPr/>
          <a:lstStyle/>
          <a:p>
            <a:pPr algn="l"/>
            <a:r>
              <a:rPr lang="en-AU" dirty="0"/>
              <a:t>Picture Reference: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18E7-4112-357E-8F38-AAD4C72E3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75163"/>
            <a:ext cx="8229600" cy="51302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1100" dirty="0"/>
              <a:t>Image one</a:t>
            </a:r>
          </a:p>
          <a:p>
            <a:pPr marL="0" indent="0">
              <a:buNone/>
            </a:pPr>
            <a:r>
              <a:rPr lang="en-AU" sz="1100" dirty="0"/>
              <a:t>Thays Orrico (@</a:t>
            </a:r>
            <a:r>
              <a:rPr lang="en-AU" sz="1100" dirty="0" err="1"/>
              <a:t>thaysnphotography</a:t>
            </a:r>
            <a:r>
              <a:rPr lang="en-AU" sz="1100" dirty="0"/>
              <a:t>). (2024, March 23). </a:t>
            </a:r>
            <a:r>
              <a:rPr lang="en-AU" sz="1100" i="1" dirty="0"/>
              <a:t>A priest is holding a tablet in his hand</a:t>
            </a:r>
            <a:r>
              <a:rPr lang="en-AU" sz="1100" dirty="0"/>
              <a:t> [Photograph]. </a:t>
            </a:r>
            <a:r>
              <a:rPr lang="en-AU" sz="1100" dirty="0" err="1"/>
              <a:t>Unsplash</a:t>
            </a:r>
            <a:r>
              <a:rPr lang="en-AU" sz="1100" dirty="0"/>
              <a:t>. </a:t>
            </a:r>
            <a:r>
              <a:rPr lang="en-AU" sz="1100" dirty="0">
                <a:hlinkClick r:id="rId2"/>
              </a:rPr>
              <a:t>https://unsplash.com/photos/a-priest-is-holding-a-tablet-in-his-hand-VsmDIZU0zA4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Image two</a:t>
            </a:r>
          </a:p>
          <a:p>
            <a:pPr marL="0" indent="0">
              <a:buNone/>
            </a:pPr>
            <a:r>
              <a:rPr lang="en-AU" sz="1100" dirty="0" err="1"/>
              <a:t>SplitShire</a:t>
            </a:r>
            <a:r>
              <a:rPr lang="en-AU" sz="1100" dirty="0"/>
              <a:t>. (2014, June 26). </a:t>
            </a:r>
            <a:r>
              <a:rPr lang="en-AU" sz="1100" i="1" dirty="0"/>
              <a:t>Person holding lens focus photography</a:t>
            </a:r>
            <a:r>
              <a:rPr lang="en-AU" sz="1100" dirty="0"/>
              <a:t>. </a:t>
            </a:r>
            <a:r>
              <a:rPr lang="en-AU" sz="1100" dirty="0" err="1"/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3"/>
              </a:rPr>
              <a:t>https://www.pexels.com/photo/binocular-country-lane-filter-focus-1421/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three</a:t>
            </a:r>
          </a:p>
          <a:p>
            <a:pPr marL="0" indent="0">
              <a:buNone/>
            </a:pPr>
            <a:r>
              <a:rPr lang="en-AU" sz="1100" dirty="0" err="1"/>
              <a:t>Plenio</a:t>
            </a:r>
            <a:r>
              <a:rPr lang="en-AU" sz="1100" dirty="0"/>
              <a:t>, J. (2019, April 17). </a:t>
            </a:r>
            <a:r>
              <a:rPr lang="en-AU" sz="1100" i="1" dirty="0"/>
              <a:t>Boat out at sea at dusk</a:t>
            </a:r>
            <a:r>
              <a:rPr lang="en-AU" sz="1100" dirty="0"/>
              <a:t> [Photograph]. </a:t>
            </a:r>
            <a:r>
              <a:rPr lang="en-AU" sz="1100" dirty="0">
                <a:hlinkClick r:id="rId4"/>
              </a:rPr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5"/>
              </a:rPr>
              <a:t>https://www.pexels.com/photo/boat-out-at-sea-at-dusk-2128161/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four</a:t>
            </a:r>
          </a:p>
          <a:p>
            <a:pPr marL="0" indent="0">
              <a:buNone/>
            </a:pPr>
            <a:r>
              <a:rPr lang="en-AU" sz="1100" dirty="0"/>
              <a:t>Joseph, I. (2017, October 24). </a:t>
            </a:r>
            <a:r>
              <a:rPr lang="en-AU" sz="1100" i="1" dirty="0"/>
              <a:t>People forming round by shoes</a:t>
            </a:r>
            <a:r>
              <a:rPr lang="en-AU" sz="1100" dirty="0"/>
              <a:t> [Photograph]. </a:t>
            </a:r>
            <a:r>
              <a:rPr lang="en-AU" sz="1100" dirty="0">
                <a:hlinkClick r:id="rId6"/>
              </a:rPr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7"/>
              </a:rPr>
              <a:t>https://www.pexels.com/photo/people-forming-round-by-shoes-609771/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four</a:t>
            </a:r>
          </a:p>
          <a:p>
            <a:pPr marL="0" indent="0">
              <a:buNone/>
            </a:pPr>
            <a:r>
              <a:rPr lang="en-AU" sz="1100" dirty="0" err="1"/>
              <a:t>Pixabay</a:t>
            </a:r>
            <a:r>
              <a:rPr lang="en-AU" sz="1100" dirty="0"/>
              <a:t>. (2016, September 24). Tree with brunch and green leaves during sunset [Photograph]. </a:t>
            </a:r>
            <a:r>
              <a:rPr lang="en-AU" sz="1100" dirty="0" err="1"/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8"/>
              </a:rPr>
              <a:t>https://www.pexels.com/photo/tree-with-brunch-and-green-leaves-during-sunset-70365/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five</a:t>
            </a:r>
          </a:p>
          <a:p>
            <a:pPr marL="0" indent="0">
              <a:buNone/>
            </a:pPr>
            <a:r>
              <a:rPr lang="en-AU" sz="1100" dirty="0" err="1"/>
              <a:t>Skyrius</a:t>
            </a:r>
            <a:r>
              <a:rPr lang="en-AU" sz="1100" dirty="0"/>
              <a:t>, D. (2019, April 23). </a:t>
            </a:r>
            <a:r>
              <a:rPr lang="en-AU" sz="1100" i="1" dirty="0"/>
              <a:t>Silhouette of Birds Flying over Body of Water</a:t>
            </a:r>
            <a:r>
              <a:rPr lang="en-AU" sz="1100" dirty="0"/>
              <a:t> [Photograph]. </a:t>
            </a:r>
            <a:r>
              <a:rPr lang="en-AU" sz="1100" dirty="0">
                <a:hlinkClick r:id="rId9"/>
              </a:rPr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10"/>
              </a:rPr>
              <a:t>https://www.pexels.com/photo/silhouette-of-birds-flying-over-body-of-water-2129825/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six</a:t>
            </a:r>
          </a:p>
          <a:p>
            <a:pPr marL="0" indent="0">
              <a:buNone/>
            </a:pPr>
            <a:r>
              <a:rPr lang="en-AU" sz="1100" dirty="0" err="1"/>
              <a:t>Plavalaguna</a:t>
            </a:r>
            <a:r>
              <a:rPr lang="en-AU" sz="1100" dirty="0"/>
              <a:t>, D. (2020, December 10). </a:t>
            </a:r>
            <a:r>
              <a:rPr lang="en-AU" sz="1100" i="1" dirty="0"/>
              <a:t>Hands forming a star</a:t>
            </a:r>
            <a:r>
              <a:rPr lang="en-AU" sz="1100" dirty="0"/>
              <a:t> [Photograph]. </a:t>
            </a:r>
            <a:r>
              <a:rPr lang="en-AU" sz="1100" dirty="0">
                <a:hlinkClick r:id="rId6"/>
              </a:rPr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11"/>
              </a:rPr>
              <a:t>https://www.pexels.com/photo/hands-forming-a-star-6146696/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r>
              <a:rPr lang="en-AU" sz="1100" dirty="0"/>
              <a:t>Slide seven</a:t>
            </a:r>
          </a:p>
          <a:p>
            <a:pPr marL="0" indent="0">
              <a:buNone/>
            </a:pPr>
            <a:r>
              <a:rPr lang="en-AU" sz="1100" dirty="0"/>
              <a:t>Singh, Y. (2020, September 19). </a:t>
            </a:r>
            <a:r>
              <a:rPr lang="en-AU" sz="1100" i="1" dirty="0"/>
              <a:t>A smiling little girl doing a thumbs up</a:t>
            </a:r>
            <a:r>
              <a:rPr lang="en-AU" sz="1100" dirty="0"/>
              <a:t> [Photograph]. </a:t>
            </a:r>
            <a:r>
              <a:rPr lang="en-AU" sz="1100" dirty="0">
                <a:hlinkClick r:id="rId12"/>
              </a:rPr>
              <a:t>Pexels</a:t>
            </a:r>
            <a:r>
              <a:rPr lang="en-AU" sz="1100" dirty="0"/>
              <a:t>. </a:t>
            </a:r>
            <a:r>
              <a:rPr lang="en-AU" sz="1100" dirty="0">
                <a:hlinkClick r:id="rId13"/>
              </a:rPr>
              <a:t>https://www.pexels.com/photo/a-smiling-little-girl-doing-a-thumbs-up-4384676</a:t>
            </a:r>
            <a:endParaRPr lang="en-AU" sz="1100" dirty="0"/>
          </a:p>
          <a:p>
            <a:pPr marL="0" indent="0">
              <a:buNone/>
            </a:pPr>
            <a:endParaRPr lang="en-AU" sz="1100" dirty="0"/>
          </a:p>
          <a:p>
            <a:pPr marL="0" indent="0">
              <a:buNone/>
            </a:pP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2669219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</TotalTime>
  <Words>481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Google Sans</vt:lpstr>
      <vt:lpstr>Default Theme</vt:lpstr>
      <vt:lpstr>PowerPoint Presentation</vt:lpstr>
      <vt:lpstr>Adsumus is a journey of renewal that helps us better understand what our Baptism means.</vt:lpstr>
      <vt:lpstr>The peace of Christ calms life's storms, helps us go forward without fear.         Pope Leo</vt:lpstr>
      <vt:lpstr>The Adsumus Initiative calls us to develop a real sense of community among each other in this - OUR Parish.</vt:lpstr>
      <vt:lpstr>The heart of the Adsumus Initiative is the call to join our unique gifts to those of others and so bring God’s love to the world.</vt:lpstr>
      <vt:lpstr>We all possess unique gifts that, when combined, are powerful. It is together that we contribute to the greater good.  </vt:lpstr>
      <vt:lpstr>Follow Christ. Live His mission.</vt:lpstr>
      <vt:lpstr>What is Adsumus asking of me? </vt:lpstr>
      <vt:lpstr>Picture Reference: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40</cp:revision>
  <dcterms:created xsi:type="dcterms:W3CDTF">2025-12-20T03:56:23Z</dcterms:created>
  <dcterms:modified xsi:type="dcterms:W3CDTF">2026-07-14T02:22:50Z</dcterms:modified>
</cp:coreProperties>
</file>