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0" r:id="rId2"/>
    <p:sldId id="258" r:id="rId3"/>
    <p:sldId id="259" r:id="rId4"/>
    <p:sldId id="288" r:id="rId5"/>
    <p:sldId id="286" r:id="rId6"/>
    <p:sldId id="28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ss Slides" id="{559523D8-569D-5844-B458-3828E052187A}">
          <p14:sldIdLst>
            <p14:sldId id="280"/>
            <p14:sldId id="258"/>
            <p14:sldId id="259"/>
            <p14:sldId id="288"/>
            <p14:sldId id="286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7666E3-FC95-7DDA-C9B7-252B6135E30A}" v="56" dt="2026-07-14T02:13:03.992"/>
    <p1510:client id="{8E1F1FA0-3BF3-0E94-6B78-7AC16F58826A}" v="47" dt="2026-07-13T02:25:05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3643"/>
  </p:normalViewPr>
  <p:slideViewPr>
    <p:cSldViewPr snapToGrid="0">
      <p:cViewPr varScale="1">
        <p:scale>
          <a:sx n="82" d="100"/>
          <a:sy n="82" d="100"/>
        </p:scale>
        <p:origin x="1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S::marcelle.batticci@perthcatholic.org.au::25678a3e-85e1-4ce0-a186-a5766f548df4" providerId="AD" clId="Web-{797666E3-FC95-7DDA-C9B7-252B6135E30A}"/>
    <pc:docChg chg="modSld">
      <pc:chgData name="Marcelle Batticci" userId="S::marcelle.batticci@perthcatholic.org.au::25678a3e-85e1-4ce0-a186-a5766f548df4" providerId="AD" clId="Web-{797666E3-FC95-7DDA-C9B7-252B6135E30A}" dt="2026-07-14T02:13:03.789" v="31" actId="20577"/>
      <pc:docMkLst>
        <pc:docMk/>
      </pc:docMkLst>
      <pc:sldChg chg="addSp modSp">
        <pc:chgData name="Marcelle Batticci" userId="S::marcelle.batticci@perthcatholic.org.au::25678a3e-85e1-4ce0-a186-a5766f548df4" providerId="AD" clId="Web-{797666E3-FC95-7DDA-C9B7-252B6135E30A}" dt="2026-07-14T02:12:56.695" v="30" actId="1076"/>
        <pc:sldMkLst>
          <pc:docMk/>
          <pc:sldMk cId="2543622121" sldId="259"/>
        </pc:sldMkLst>
        <pc:spChg chg="mod">
          <ac:chgData name="Marcelle Batticci" userId="S::marcelle.batticci@perthcatholic.org.au::25678a3e-85e1-4ce0-a186-a5766f548df4" providerId="AD" clId="Web-{797666E3-FC95-7DDA-C9B7-252B6135E30A}" dt="2026-07-14T02:10:47.315" v="15" actId="20577"/>
          <ac:spMkLst>
            <pc:docMk/>
            <pc:sldMk cId="2543622121" sldId="259"/>
            <ac:spMk id="8" creationId="{DBF1CC62-DFB0-E932-6FEA-5A28BCA0D84B}"/>
          </ac:spMkLst>
        </pc:spChg>
        <pc:picChg chg="add">
          <ac:chgData name="Marcelle Batticci" userId="S::marcelle.batticci@perthcatholic.org.au::25678a3e-85e1-4ce0-a186-a5766f548df4" providerId="AD" clId="Web-{797666E3-FC95-7DDA-C9B7-252B6135E30A}" dt="2026-07-14T02:10:11.298" v="11"/>
          <ac:picMkLst>
            <pc:docMk/>
            <pc:sldMk cId="2543622121" sldId="259"/>
            <ac:picMk id="4" creationId="{FB01CEEA-69F6-16AC-6834-FBFFAE9AC171}"/>
          </ac:picMkLst>
        </pc:picChg>
        <pc:picChg chg="add mod">
          <ac:chgData name="Marcelle Batticci" userId="S::marcelle.batticci@perthcatholic.org.au::25678a3e-85e1-4ce0-a186-a5766f548df4" providerId="AD" clId="Web-{797666E3-FC95-7DDA-C9B7-252B6135E30A}" dt="2026-07-14T02:12:56.695" v="30" actId="1076"/>
          <ac:picMkLst>
            <pc:docMk/>
            <pc:sldMk cId="2543622121" sldId="259"/>
            <ac:picMk id="7" creationId="{08B60F55-3863-2912-EB6C-5490AB35F945}"/>
          </ac:picMkLst>
        </pc:picChg>
      </pc:sldChg>
      <pc:sldChg chg="addSp modSp">
        <pc:chgData name="Marcelle Batticci" userId="S::marcelle.batticci@perthcatholic.org.au::25678a3e-85e1-4ce0-a186-a5766f548df4" providerId="AD" clId="Web-{797666E3-FC95-7DDA-C9B7-252B6135E30A}" dt="2026-07-14T02:09:50.407" v="7" actId="20577"/>
        <pc:sldMkLst>
          <pc:docMk/>
          <pc:sldMk cId="1529406328" sldId="280"/>
        </pc:sldMkLst>
        <pc:spChg chg="mod">
          <ac:chgData name="Marcelle Batticci" userId="S::marcelle.batticci@perthcatholic.org.au::25678a3e-85e1-4ce0-a186-a5766f548df4" providerId="AD" clId="Web-{797666E3-FC95-7DDA-C9B7-252B6135E30A}" dt="2026-07-14T02:09:50.407" v="7" actId="20577"/>
          <ac:spMkLst>
            <pc:docMk/>
            <pc:sldMk cId="1529406328" sldId="280"/>
            <ac:spMk id="6" creationId="{789E052B-FAE7-C166-7A12-4D82DBA81A47}"/>
          </ac:spMkLst>
        </pc:spChg>
        <pc:picChg chg="add mod">
          <ac:chgData name="Marcelle Batticci" userId="S::marcelle.batticci@perthcatholic.org.au::25678a3e-85e1-4ce0-a186-a5766f548df4" providerId="AD" clId="Web-{797666E3-FC95-7DDA-C9B7-252B6135E30A}" dt="2026-07-14T02:09:41.657" v="5" actId="1076"/>
          <ac:picMkLst>
            <pc:docMk/>
            <pc:sldMk cId="1529406328" sldId="280"/>
            <ac:picMk id="7" creationId="{A87FA028-BC7A-0D69-CA05-75D9C454CAF8}"/>
          </ac:picMkLst>
        </pc:picChg>
      </pc:sldChg>
      <pc:sldChg chg="addSp delSp modSp">
        <pc:chgData name="Marcelle Batticci" userId="S::marcelle.batticci@perthcatholic.org.au::25678a3e-85e1-4ce0-a186-a5766f548df4" providerId="AD" clId="Web-{797666E3-FC95-7DDA-C9B7-252B6135E30A}" dt="2026-07-14T02:12:29.069" v="28" actId="1076"/>
        <pc:sldMkLst>
          <pc:docMk/>
          <pc:sldMk cId="4227995360" sldId="286"/>
        </pc:sldMkLst>
        <pc:spChg chg="mod">
          <ac:chgData name="Marcelle Batticci" userId="S::marcelle.batticci@perthcatholic.org.au::25678a3e-85e1-4ce0-a186-a5766f548df4" providerId="AD" clId="Web-{797666E3-FC95-7DDA-C9B7-252B6135E30A}" dt="2026-07-14T02:12:25.881" v="27" actId="20577"/>
          <ac:spMkLst>
            <pc:docMk/>
            <pc:sldMk cId="4227995360" sldId="286"/>
            <ac:spMk id="4" creationId="{CD37A92C-8744-7EE2-486B-1E7CFD0BE220}"/>
          </ac:spMkLst>
        </pc:spChg>
        <pc:picChg chg="add del">
          <ac:chgData name="Marcelle Batticci" userId="S::marcelle.batticci@perthcatholic.org.au::25678a3e-85e1-4ce0-a186-a5766f548df4" providerId="AD" clId="Web-{797666E3-FC95-7DDA-C9B7-252B6135E30A}" dt="2026-07-14T02:11:40.364" v="22"/>
          <ac:picMkLst>
            <pc:docMk/>
            <pc:sldMk cId="4227995360" sldId="286"/>
            <ac:picMk id="7" creationId="{B61B60B3-C520-F5E8-667D-95AE18985B09}"/>
          </ac:picMkLst>
        </pc:picChg>
        <pc:picChg chg="add mod">
          <ac:chgData name="Marcelle Batticci" userId="S::marcelle.batticci@perthcatholic.org.au::25678a3e-85e1-4ce0-a186-a5766f548df4" providerId="AD" clId="Web-{797666E3-FC95-7DDA-C9B7-252B6135E30A}" dt="2026-07-14T02:12:29.069" v="28" actId="1076"/>
          <ac:picMkLst>
            <pc:docMk/>
            <pc:sldMk cId="4227995360" sldId="286"/>
            <ac:picMk id="9" creationId="{D6CF4380-2880-E96F-776C-C55B654779A8}"/>
          </ac:picMkLst>
        </pc:picChg>
      </pc:sldChg>
      <pc:sldChg chg="addSp modSp">
        <pc:chgData name="Marcelle Batticci" userId="S::marcelle.batticci@perthcatholic.org.au::25678a3e-85e1-4ce0-a186-a5766f548df4" providerId="AD" clId="Web-{797666E3-FC95-7DDA-C9B7-252B6135E30A}" dt="2026-07-14T02:13:03.789" v="31" actId="20577"/>
        <pc:sldMkLst>
          <pc:docMk/>
          <pc:sldMk cId="3302551142" sldId="288"/>
        </pc:sldMkLst>
        <pc:spChg chg="mod">
          <ac:chgData name="Marcelle Batticci" userId="S::marcelle.batticci@perthcatholic.org.au::25678a3e-85e1-4ce0-a186-a5766f548df4" providerId="AD" clId="Web-{797666E3-FC95-7DDA-C9B7-252B6135E30A}" dt="2026-07-14T02:13:03.789" v="31" actId="20577"/>
          <ac:spMkLst>
            <pc:docMk/>
            <pc:sldMk cId="3302551142" sldId="288"/>
            <ac:spMk id="6" creationId="{6265D39C-4A0C-97A9-2DE0-3EF74B2270E6}"/>
          </ac:spMkLst>
        </pc:spChg>
        <pc:picChg chg="add mod">
          <ac:chgData name="Marcelle Batticci" userId="S::marcelle.batticci@perthcatholic.org.au::25678a3e-85e1-4ce0-a186-a5766f548df4" providerId="AD" clId="Web-{797666E3-FC95-7DDA-C9B7-252B6135E30A}" dt="2026-07-14T02:12:43.241" v="29" actId="1076"/>
          <ac:picMkLst>
            <pc:docMk/>
            <pc:sldMk cId="3302551142" sldId="288"/>
            <ac:picMk id="7" creationId="{609DD00C-7912-564B-E0D0-430A8A3CDA16}"/>
          </ac:picMkLst>
        </pc:picChg>
      </pc:sldChg>
    </pc:docChg>
  </pc:docChgLst>
  <pc:docChgLst>
    <pc:chgData name="Marcelle Batticci" userId="S::marcelle.batticci@perthcatholic.org.au::25678a3e-85e1-4ce0-a186-a5766f548df4" providerId="AD" clId="Web-{81844E63-9EE5-F904-6514-9AB1CCA945B2}"/>
    <pc:docChg chg="delSld modSection">
      <pc:chgData name="Marcelle Batticci" userId="S::marcelle.batticci@perthcatholic.org.au::25678a3e-85e1-4ce0-a186-a5766f548df4" providerId="AD" clId="Web-{81844E63-9EE5-F904-6514-9AB1CCA945B2}" dt="2026-06-24T05:38:09.524" v="0"/>
      <pc:docMkLst>
        <pc:docMk/>
      </pc:docMkLst>
    </pc:docChg>
  </pc:docChgLst>
  <pc:docChgLst>
    <pc:chgData name="Marcelle Batticci" userId="S::marcelle.batticci@perthcatholic.org.au::25678a3e-85e1-4ce0-a186-a5766f548df4" providerId="AD" clId="Web-{8E1F1FA0-3BF3-0E94-6B78-7AC16F58826A}"/>
    <pc:docChg chg="modSld">
      <pc:chgData name="Marcelle Batticci" userId="S::marcelle.batticci@perthcatholic.org.au::25678a3e-85e1-4ce0-a186-a5766f548df4" providerId="AD" clId="Web-{8E1F1FA0-3BF3-0E94-6B78-7AC16F58826A}" dt="2026-07-13T02:25:05.092" v="40"/>
      <pc:docMkLst>
        <pc:docMk/>
      </pc:docMkLst>
      <pc:sldChg chg="addSp delSp modSp">
        <pc:chgData name="Marcelle Batticci" userId="S::marcelle.batticci@perthcatholic.org.au::25678a3e-85e1-4ce0-a186-a5766f548df4" providerId="AD" clId="Web-{8E1F1FA0-3BF3-0E94-6B78-7AC16F58826A}" dt="2026-07-13T02:25:05.092" v="40"/>
        <pc:sldMkLst>
          <pc:docMk/>
          <pc:sldMk cId="723078151" sldId="258"/>
        </pc:sldMkLst>
        <pc:spChg chg="mod">
          <ac:chgData name="Marcelle Batticci" userId="S::marcelle.batticci@perthcatholic.org.au::25678a3e-85e1-4ce0-a186-a5766f548df4" providerId="AD" clId="Web-{8E1F1FA0-3BF3-0E94-6B78-7AC16F58826A}" dt="2026-07-13T02:24:54.670" v="38" actId="20577"/>
          <ac:spMkLst>
            <pc:docMk/>
            <pc:sldMk cId="723078151" sldId="258"/>
            <ac:spMk id="4" creationId="{5AE0DAAE-1BE7-57C6-36FD-C96892FFAE32}"/>
          </ac:spMkLst>
        </pc:spChg>
        <pc:picChg chg="add del mod">
          <ac:chgData name="Marcelle Batticci" userId="S::marcelle.batticci@perthcatholic.org.au::25678a3e-85e1-4ce0-a186-a5766f548df4" providerId="AD" clId="Web-{8E1F1FA0-3BF3-0E94-6B78-7AC16F58826A}" dt="2026-07-13T02:25:05.092" v="40"/>
          <ac:picMkLst>
            <pc:docMk/>
            <pc:sldMk cId="723078151" sldId="258"/>
            <ac:picMk id="3" creationId="{6C2F63B2-7C9B-6D5A-47A1-E057C3A6301F}"/>
          </ac:picMkLst>
        </pc:picChg>
      </pc:sldChg>
    </pc:docChg>
  </pc:docChgLst>
  <pc:docChgLst>
    <pc:chgData name="Marcelle Batticci" userId="S::marcelle.batticci@perthcatholic.org.au::25678a3e-85e1-4ce0-a186-a5766f548df4" providerId="AD" clId="Web-{BFDED749-9F7E-8B18-F80E-459BCCE99FC3}"/>
    <pc:docChg chg="addSld modSld sldOrd modSection">
      <pc:chgData name="Marcelle Batticci" userId="S::marcelle.batticci@perthcatholic.org.au::25678a3e-85e1-4ce0-a186-a5766f548df4" providerId="AD" clId="Web-{BFDED749-9F7E-8B18-F80E-459BCCE99FC3}" dt="2026-06-24T04:19:33.115" v="7" actId="1076"/>
      <pc:docMkLst>
        <pc:docMk/>
      </pc:docMkLst>
      <pc:sldChg chg="add">
        <pc:chgData name="Marcelle Batticci" userId="S::marcelle.batticci@perthcatholic.org.au::25678a3e-85e1-4ce0-a186-a5766f548df4" providerId="AD" clId="Web-{BFDED749-9F7E-8B18-F80E-459BCCE99FC3}" dt="2026-06-24T04:16:01.157" v="3"/>
        <pc:sldMkLst>
          <pc:docMk/>
          <pc:sldMk cId="723078151" sldId="258"/>
        </pc:sldMkLst>
      </pc:sldChg>
      <pc:sldChg chg="add">
        <pc:chgData name="Marcelle Batticci" userId="S::marcelle.batticci@perthcatholic.org.au::25678a3e-85e1-4ce0-a186-a5766f548df4" providerId="AD" clId="Web-{BFDED749-9F7E-8B18-F80E-459BCCE99FC3}" dt="2026-06-24T04:15:11.968" v="2"/>
        <pc:sldMkLst>
          <pc:docMk/>
          <pc:sldMk cId="2543622121" sldId="259"/>
        </pc:sldMkLst>
      </pc:sldChg>
      <pc:sldChg chg="addSp delSp modSp">
        <pc:chgData name="Marcelle Batticci" userId="S::marcelle.batticci@perthcatholic.org.au::25678a3e-85e1-4ce0-a186-a5766f548df4" providerId="AD" clId="Web-{BFDED749-9F7E-8B18-F80E-459BCCE99FC3}" dt="2026-06-24T04:14:54.702" v="1"/>
        <pc:sldMkLst>
          <pc:docMk/>
          <pc:sldMk cId="1529406328" sldId="280"/>
        </pc:sldMkLst>
      </pc:sldChg>
      <pc:sldChg chg="ord">
        <pc:chgData name="Marcelle Batticci" userId="S::marcelle.batticci@perthcatholic.org.au::25678a3e-85e1-4ce0-a186-a5766f548df4" providerId="AD" clId="Web-{BFDED749-9F7E-8B18-F80E-459BCCE99FC3}" dt="2026-06-24T04:16:11.673" v="4"/>
        <pc:sldMkLst>
          <pc:docMk/>
          <pc:sldMk cId="4227995360" sldId="286"/>
        </pc:sldMkLst>
      </pc:sldChg>
      <pc:sldChg chg="modSp add">
        <pc:chgData name="Marcelle Batticci" userId="S::marcelle.batticci@perthcatholic.org.au::25678a3e-85e1-4ce0-a186-a5766f548df4" providerId="AD" clId="Web-{BFDED749-9F7E-8B18-F80E-459BCCE99FC3}" dt="2026-06-24T04:19:33.115" v="7" actId="1076"/>
        <pc:sldMkLst>
          <pc:docMk/>
          <pc:sldMk cId="3302551142" sldId="288"/>
        </pc:sldMkLst>
        <pc:picChg chg="mod">
          <ac:chgData name="Marcelle Batticci" userId="S::marcelle.batticci@perthcatholic.org.au::25678a3e-85e1-4ce0-a186-a5766f548df4" providerId="AD" clId="Web-{BFDED749-9F7E-8B18-F80E-459BCCE99FC3}" dt="2026-06-24T04:19:33.115" v="7" actId="1076"/>
          <ac:picMkLst>
            <pc:docMk/>
            <pc:sldMk cId="3302551142" sldId="288"/>
            <ac:picMk id="5" creationId="{68F043B0-6F07-9580-4AB4-D409C3D7FE00}"/>
          </ac:picMkLst>
        </pc:picChg>
      </pc:sldChg>
    </pc:docChg>
  </pc:docChgLst>
  <pc:docChgLst>
    <pc:chgData name="Leanne Mazzarolo" userId="1cd07379-9c3d-49a3-85fa-e046e60d72b1" providerId="ADAL" clId="{244ABE97-D29C-573C-B8B4-CBED4008B2CF}"/>
    <pc:docChg chg="undo custSel addSld modSld modSection">
      <pc:chgData name="Leanne Mazzarolo" userId="1cd07379-9c3d-49a3-85fa-e046e60d72b1" providerId="ADAL" clId="{244ABE97-D29C-573C-B8B4-CBED4008B2CF}" dt="2026-07-09T07:25:36.031" v="541" actId="1036"/>
      <pc:docMkLst>
        <pc:docMk/>
      </pc:docMkLst>
      <pc:sldChg chg="addSp delSp modSp mod">
        <pc:chgData name="Leanne Mazzarolo" userId="1cd07379-9c3d-49a3-85fa-e046e60d72b1" providerId="ADAL" clId="{244ABE97-D29C-573C-B8B4-CBED4008B2CF}" dt="2026-07-09T07:08:12.991" v="201" actId="255"/>
        <pc:sldMkLst>
          <pc:docMk/>
          <pc:sldMk cId="723078151" sldId="258"/>
        </pc:sldMkLst>
        <pc:spChg chg="mod">
          <ac:chgData name="Leanne Mazzarolo" userId="1cd07379-9c3d-49a3-85fa-e046e60d72b1" providerId="ADAL" clId="{244ABE97-D29C-573C-B8B4-CBED4008B2CF}" dt="2026-07-03T04:42:41.405" v="7" actId="26606"/>
          <ac:spMkLst>
            <pc:docMk/>
            <pc:sldMk cId="723078151" sldId="258"/>
            <ac:spMk id="2" creationId="{D149F4ED-67FA-340A-E4CE-528AB04653CB}"/>
          </ac:spMkLst>
        </pc:spChg>
        <pc:spChg chg="add mod">
          <ac:chgData name="Leanne Mazzarolo" userId="1cd07379-9c3d-49a3-85fa-e046e60d72b1" providerId="ADAL" clId="{244ABE97-D29C-573C-B8B4-CBED4008B2CF}" dt="2026-07-09T07:08:12.991" v="201" actId="255"/>
          <ac:spMkLst>
            <pc:docMk/>
            <pc:sldMk cId="723078151" sldId="258"/>
            <ac:spMk id="4" creationId="{5AE0DAAE-1BE7-57C6-36FD-C96892FFAE32}"/>
          </ac:spMkLst>
        </pc:spChg>
        <pc:spChg chg="add">
          <ac:chgData name="Leanne Mazzarolo" userId="1cd07379-9c3d-49a3-85fa-e046e60d72b1" providerId="ADAL" clId="{244ABE97-D29C-573C-B8B4-CBED4008B2CF}" dt="2026-07-03T04:42:41.405" v="7" actId="26606"/>
          <ac:spMkLst>
            <pc:docMk/>
            <pc:sldMk cId="723078151" sldId="258"/>
            <ac:spMk id="10" creationId="{5A59F003-E00A-43F9-91DC-CC54E3B87466}"/>
          </ac:spMkLst>
        </pc:spChg>
        <pc:spChg chg="add">
          <ac:chgData name="Leanne Mazzarolo" userId="1cd07379-9c3d-49a3-85fa-e046e60d72b1" providerId="ADAL" clId="{244ABE97-D29C-573C-B8B4-CBED4008B2CF}" dt="2026-07-03T04:42:41.405" v="7" actId="26606"/>
          <ac:spMkLst>
            <pc:docMk/>
            <pc:sldMk cId="723078151" sldId="258"/>
            <ac:spMk id="12" creationId="{D74A4382-E3AD-430A-9A1F-DFA3E0E77A7D}"/>
          </ac:spMkLst>
        </pc:spChg>
        <pc:spChg chg="add">
          <ac:chgData name="Leanne Mazzarolo" userId="1cd07379-9c3d-49a3-85fa-e046e60d72b1" providerId="ADAL" clId="{244ABE97-D29C-573C-B8B4-CBED4008B2CF}" dt="2026-07-03T04:42:41.405" v="7" actId="26606"/>
          <ac:spMkLst>
            <pc:docMk/>
            <pc:sldMk cId="723078151" sldId="258"/>
            <ac:spMk id="14" creationId="{79F40191-0F44-4FD1-82CC-ACB507C14BE6}"/>
          </ac:spMkLst>
        </pc:spChg>
        <pc:picChg chg="mod">
          <ac:chgData name="Leanne Mazzarolo" userId="1cd07379-9c3d-49a3-85fa-e046e60d72b1" providerId="ADAL" clId="{244ABE97-D29C-573C-B8B4-CBED4008B2CF}" dt="2026-07-03T04:42:41.405" v="7" actId="26606"/>
          <ac:picMkLst>
            <pc:docMk/>
            <pc:sldMk cId="723078151" sldId="258"/>
            <ac:picMk id="5" creationId="{97D548C7-9A42-E205-96AB-E4BD37E7F904}"/>
          </ac:picMkLst>
        </pc:picChg>
        <pc:picChg chg="add mod">
          <ac:chgData name="Leanne Mazzarolo" userId="1cd07379-9c3d-49a3-85fa-e046e60d72b1" providerId="ADAL" clId="{244ABE97-D29C-573C-B8B4-CBED4008B2CF}" dt="2026-07-03T04:42:58.154" v="11" actId="1076"/>
          <ac:picMkLst>
            <pc:docMk/>
            <pc:sldMk cId="723078151" sldId="258"/>
            <ac:picMk id="6" creationId="{2FAF26E7-2ECD-A82B-3072-7314BF5FEA85}"/>
          </ac:picMkLst>
        </pc:picChg>
      </pc:sldChg>
      <pc:sldChg chg="addSp delSp modSp mod">
        <pc:chgData name="Leanne Mazzarolo" userId="1cd07379-9c3d-49a3-85fa-e046e60d72b1" providerId="ADAL" clId="{244ABE97-D29C-573C-B8B4-CBED4008B2CF}" dt="2026-07-09T07:16:18.529" v="394" actId="1076"/>
        <pc:sldMkLst>
          <pc:docMk/>
          <pc:sldMk cId="2543622121" sldId="259"/>
        </pc:sldMkLst>
        <pc:spChg chg="mod">
          <ac:chgData name="Leanne Mazzarolo" userId="1cd07379-9c3d-49a3-85fa-e046e60d72b1" providerId="ADAL" clId="{244ABE97-D29C-573C-B8B4-CBED4008B2CF}" dt="2026-07-09T07:15:35.208" v="306" actId="14100"/>
          <ac:spMkLst>
            <pc:docMk/>
            <pc:sldMk cId="2543622121" sldId="259"/>
            <ac:spMk id="2" creationId="{A0FD53E7-8442-ED1B-4771-C971BD4E6653}"/>
          </ac:spMkLst>
        </pc:spChg>
        <pc:spChg chg="add mod">
          <ac:chgData name="Leanne Mazzarolo" userId="1cd07379-9c3d-49a3-85fa-e046e60d72b1" providerId="ADAL" clId="{244ABE97-D29C-573C-B8B4-CBED4008B2CF}" dt="2026-07-09T07:15:59.669" v="392" actId="1037"/>
          <ac:spMkLst>
            <pc:docMk/>
            <pc:sldMk cId="2543622121" sldId="259"/>
            <ac:spMk id="8" creationId="{DBF1CC62-DFB0-E932-6FEA-5A28BCA0D84B}"/>
          </ac:spMkLst>
        </pc:spChg>
        <pc:picChg chg="mod ord">
          <ac:chgData name="Leanne Mazzarolo" userId="1cd07379-9c3d-49a3-85fa-e046e60d72b1" providerId="ADAL" clId="{244ABE97-D29C-573C-B8B4-CBED4008B2CF}" dt="2026-07-09T07:13:47.494" v="291" actId="26606"/>
          <ac:picMkLst>
            <pc:docMk/>
            <pc:sldMk cId="2543622121" sldId="259"/>
            <ac:picMk id="6" creationId="{84099581-D19C-ED41-4688-1EB2973C75E9}"/>
          </ac:picMkLst>
        </pc:picChg>
        <pc:picChg chg="add mod">
          <ac:chgData name="Leanne Mazzarolo" userId="1cd07379-9c3d-49a3-85fa-e046e60d72b1" providerId="ADAL" clId="{244ABE97-D29C-573C-B8B4-CBED4008B2CF}" dt="2026-07-09T07:16:18.529" v="394" actId="1076"/>
          <ac:picMkLst>
            <pc:docMk/>
            <pc:sldMk cId="2543622121" sldId="259"/>
            <ac:picMk id="9" creationId="{FB860775-3D28-8C64-0038-3112D5B005CE}"/>
          </ac:picMkLst>
        </pc:picChg>
        <pc:cxnChg chg="add">
          <ac:chgData name="Leanne Mazzarolo" userId="1cd07379-9c3d-49a3-85fa-e046e60d72b1" providerId="ADAL" clId="{244ABE97-D29C-573C-B8B4-CBED4008B2CF}" dt="2026-07-09T07:13:47.494" v="291" actId="26606"/>
          <ac:cxnSpMkLst>
            <pc:docMk/>
            <pc:sldMk cId="2543622121" sldId="259"/>
            <ac:cxnSpMk id="11" creationId="{7667AA61-5C27-F30F-D229-06CBE5709F33}"/>
          </ac:cxnSpMkLst>
        </pc:cxnChg>
      </pc:sldChg>
      <pc:sldChg chg="addSp modSp mod">
        <pc:chgData name="Leanne Mazzarolo" userId="1cd07379-9c3d-49a3-85fa-e046e60d72b1" providerId="ADAL" clId="{244ABE97-D29C-573C-B8B4-CBED4008B2CF}" dt="2026-07-09T07:00:29.321" v="131" actId="207"/>
        <pc:sldMkLst>
          <pc:docMk/>
          <pc:sldMk cId="1529406328" sldId="280"/>
        </pc:sldMkLst>
        <pc:spChg chg="add mod">
          <ac:chgData name="Leanne Mazzarolo" userId="1cd07379-9c3d-49a3-85fa-e046e60d72b1" providerId="ADAL" clId="{244ABE97-D29C-573C-B8B4-CBED4008B2CF}" dt="2026-07-09T07:00:29.321" v="131" actId="207"/>
          <ac:spMkLst>
            <pc:docMk/>
            <pc:sldMk cId="1529406328" sldId="280"/>
            <ac:spMk id="6" creationId="{789E052B-FAE7-C166-7A12-4D82DBA81A47}"/>
          </ac:spMkLst>
        </pc:spChg>
      </pc:sldChg>
      <pc:sldChg chg="addSp modSp mod">
        <pc:chgData name="Leanne Mazzarolo" userId="1cd07379-9c3d-49a3-85fa-e046e60d72b1" providerId="ADAL" clId="{244ABE97-D29C-573C-B8B4-CBED4008B2CF}" dt="2026-07-09T07:25:36.031" v="541" actId="1036"/>
        <pc:sldMkLst>
          <pc:docMk/>
          <pc:sldMk cId="4227995360" sldId="286"/>
        </pc:sldMkLst>
        <pc:spChg chg="add mod">
          <ac:chgData name="Leanne Mazzarolo" userId="1cd07379-9c3d-49a3-85fa-e046e60d72b1" providerId="ADAL" clId="{244ABE97-D29C-573C-B8B4-CBED4008B2CF}" dt="2026-07-09T07:25:36.031" v="541" actId="1036"/>
          <ac:spMkLst>
            <pc:docMk/>
            <pc:sldMk cId="4227995360" sldId="286"/>
            <ac:spMk id="4" creationId="{CD37A92C-8744-7EE2-486B-1E7CFD0BE220}"/>
          </ac:spMkLst>
        </pc:spChg>
      </pc:sldChg>
      <pc:sldChg chg="addSp delSp modSp mod">
        <pc:chgData name="Leanne Mazzarolo" userId="1cd07379-9c3d-49a3-85fa-e046e60d72b1" providerId="ADAL" clId="{244ABE97-D29C-573C-B8B4-CBED4008B2CF}" dt="2026-07-09T07:21:28.187" v="466" actId="1036"/>
        <pc:sldMkLst>
          <pc:docMk/>
          <pc:sldMk cId="3302551142" sldId="288"/>
        </pc:sldMkLst>
        <pc:spChg chg="add mod">
          <ac:chgData name="Leanne Mazzarolo" userId="1cd07379-9c3d-49a3-85fa-e046e60d72b1" providerId="ADAL" clId="{244ABE97-D29C-573C-B8B4-CBED4008B2CF}" dt="2026-07-09T07:21:28.187" v="466" actId="1036"/>
          <ac:spMkLst>
            <pc:docMk/>
            <pc:sldMk cId="3302551142" sldId="288"/>
            <ac:spMk id="6" creationId="{6265D39C-4A0C-97A9-2DE0-3EF74B2270E6}"/>
          </ac:spMkLst>
        </pc:spChg>
        <pc:picChg chg="add mod">
          <ac:chgData name="Leanne Mazzarolo" userId="1cd07379-9c3d-49a3-85fa-e046e60d72b1" providerId="ADAL" clId="{244ABE97-D29C-573C-B8B4-CBED4008B2CF}" dt="2026-07-03T04:43:35.267" v="24" actId="1037"/>
          <ac:picMkLst>
            <pc:docMk/>
            <pc:sldMk cId="3302551142" sldId="288"/>
            <ac:picMk id="4" creationId="{352E6019-0112-E654-97F2-631127FD0606}"/>
          </ac:picMkLst>
        </pc:picChg>
      </pc:sldChg>
      <pc:sldChg chg="modSp new mod">
        <pc:chgData name="Leanne Mazzarolo" userId="1cd07379-9c3d-49a3-85fa-e046e60d72b1" providerId="ADAL" clId="{244ABE97-D29C-573C-B8B4-CBED4008B2CF}" dt="2026-07-09T07:24:03.306" v="486" actId="20577"/>
        <pc:sldMkLst>
          <pc:docMk/>
          <pc:sldMk cId="2659183536" sldId="289"/>
        </pc:sldMkLst>
        <pc:spChg chg="mod">
          <ac:chgData name="Leanne Mazzarolo" userId="1cd07379-9c3d-49a3-85fa-e046e60d72b1" providerId="ADAL" clId="{244ABE97-D29C-573C-B8B4-CBED4008B2CF}" dt="2026-07-09T06:53:26.455" v="54" actId="20577"/>
          <ac:spMkLst>
            <pc:docMk/>
            <pc:sldMk cId="2659183536" sldId="289"/>
            <ac:spMk id="2" creationId="{1562E639-3BC5-7A43-CF8D-D70EC490B4AA}"/>
          </ac:spMkLst>
        </pc:spChg>
        <pc:spChg chg="mod">
          <ac:chgData name="Leanne Mazzarolo" userId="1cd07379-9c3d-49a3-85fa-e046e60d72b1" providerId="ADAL" clId="{244ABE97-D29C-573C-B8B4-CBED4008B2CF}" dt="2026-07-09T07:24:03.306" v="486" actId="20577"/>
          <ac:spMkLst>
            <pc:docMk/>
            <pc:sldMk cId="2659183536" sldId="289"/>
            <ac:spMk id="3" creationId="{EC0BEF2E-451A-5845-9492-A0CA69ABF4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61CD-D7EC-EA4A-9CE5-F91D94D14C35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613D-81B0-984F-979C-CE358ED1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person-standing-barefoot-on-black-sand-beach-5819302/" TargetMode="External"/><Relationship Id="rId3" Type="http://schemas.openxmlformats.org/officeDocument/2006/relationships/hyperlink" Target="https://www.pexels.com/photo/hands-touching-over-grassland-10667763/" TargetMode="External"/><Relationship Id="rId7" Type="http://schemas.openxmlformats.org/officeDocument/2006/relationships/hyperlink" Target="https://www.pexels.com/search/human%20foot/" TargetMode="External"/><Relationship Id="rId2" Type="http://schemas.openxmlformats.org/officeDocument/2006/relationships/hyperlink" Target="https://www.pexels.com/photo/a-reflection-from-the-courtyard-of-zinciriye-medrese-2050997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splash.com/" TargetMode="External"/><Relationship Id="rId5" Type="http://schemas.openxmlformats.org/officeDocument/2006/relationships/hyperlink" Target="https://www.pexels.com/photo/selective-focus-photoraphy-of-chains-during-golden-hour-119562/" TargetMode="External"/><Relationship Id="rId4" Type="http://schemas.openxmlformats.org/officeDocument/2006/relationships/hyperlink" Target="https://www.pexel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36B704-7F6A-6AE5-0D03-117CCA56D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2" r="7383"/>
          <a:stretch>
            <a:fillRect/>
          </a:stretch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9D27C-8575-0F49-31E3-4FA9B771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417" y="2551176"/>
            <a:ext cx="4083287" cy="35912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nice thing about repetition is that it gives us an opportunity to take a second look at everything around us before we miss what it is meant to teach us.</a:t>
            </a:r>
          </a:p>
          <a:p>
            <a:pPr marL="0" indent="0">
              <a:buNone/>
            </a:pPr>
            <a:r>
              <a:rPr lang="en-US" sz="1700" dirty="0"/>
              <a:t>Sr Joan Chittister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0B7070-1368-05E6-27AC-76FB65EB8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5298" y="5563663"/>
            <a:ext cx="1157440" cy="1157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E052B-FAE7-C166-7A12-4D82DBA81A47}"/>
              </a:ext>
            </a:extLst>
          </p:cNvPr>
          <p:cNvSpPr txBox="1"/>
          <p:nvPr/>
        </p:nvSpPr>
        <p:spPr>
          <a:xfrm>
            <a:off x="61781" y="6444104"/>
            <a:ext cx="4621426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85000"/>
                  </a:schemeClr>
                </a:solidFill>
              </a:rPr>
              <a:t>    Eser Tokas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 (2024) </a:t>
            </a:r>
            <a:endParaRPr lang="en-AU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Graphic 6" descr="Badge Copyright outline">
            <a:extLst>
              <a:ext uri="{FF2B5EF4-FFF2-40B4-BE49-F238E27FC236}">
                <a16:creationId xmlns:a16="http://schemas.microsoft.com/office/drawing/2014/main" id="{A87FA028-BC7A-0D69-CA05-75D9C454CA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56" y="6492278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0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hands holding each other&#10;&#10;Description automatically generated">
            <a:extLst>
              <a:ext uri="{FF2B5EF4-FFF2-40B4-BE49-F238E27FC236}">
                <a16:creationId xmlns:a16="http://schemas.microsoft.com/office/drawing/2014/main" id="{97D548C7-9A42-E205-96AB-E4BD37E7F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" t="15825" r="8926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49F4ED-67FA-340A-E4CE-528AB046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000">
                <a:solidFill>
                  <a:schemeClr val="bg1"/>
                </a:solidFill>
              </a:rPr>
              <a:t>God has chosen us – Our Parish – to work with the Holy Spirit to bring love to our world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AF26E7-2ECD-A82B-3072-7314BF5FE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413" y="5485829"/>
            <a:ext cx="864220" cy="8642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E0DAAE-1BE7-57C6-36FD-C96892FFAE32}"/>
              </a:ext>
            </a:extLst>
          </p:cNvPr>
          <p:cNvSpPr txBox="1"/>
          <p:nvPr/>
        </p:nvSpPr>
        <p:spPr>
          <a:xfrm>
            <a:off x="18452" y="6419358"/>
            <a:ext cx="467085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85000"/>
                  </a:schemeClr>
                </a:solidFill>
              </a:rPr>
              <a:t>     Anemone123, 2021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6C2F63B2-7C9B-6D5A-47A1-E057C3A630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9" y="6471111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78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D53E7-8442-ED1B-4771-C971BD4E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6" y="5074024"/>
            <a:ext cx="8291384" cy="158626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/>
              <a:t>This Church family is a community for achieving together what we cannot achieve alone; for teaching the lessons of God’s love, forgiveness, and service. </a:t>
            </a:r>
          </a:p>
        </p:txBody>
      </p:sp>
      <p:pic>
        <p:nvPicPr>
          <p:cNvPr id="6" name="Picture 5" descr="A chain link with sun shining through it&#10;&#10;Description automatically generated">
            <a:extLst>
              <a:ext uri="{FF2B5EF4-FFF2-40B4-BE49-F238E27FC236}">
                <a16:creationId xmlns:a16="http://schemas.microsoft.com/office/drawing/2014/main" id="{84099581-D19C-ED41-4688-1EB2973C7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93" b="12181"/>
          <a:stretch>
            <a:fillRect/>
          </a:stretch>
        </p:blipFill>
        <p:spPr>
          <a:xfrm>
            <a:off x="20" y="-39"/>
            <a:ext cx="9143980" cy="41727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BF1CC62-DFB0-E932-6FEA-5A28BCA0D84B}"/>
              </a:ext>
            </a:extLst>
          </p:cNvPr>
          <p:cNvSpPr txBox="1"/>
          <p:nvPr/>
        </p:nvSpPr>
        <p:spPr>
          <a:xfrm>
            <a:off x="36853" y="3838878"/>
            <a:ext cx="4695986" cy="2585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    Kyber, 2016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860775-3D28-8C64-0038-3112D5B00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9780" y="4172701"/>
            <a:ext cx="864220" cy="864220"/>
          </a:xfrm>
          <a:prstGeom prst="rect">
            <a:avLst/>
          </a:prstGeom>
        </p:spPr>
      </p:pic>
      <p:pic>
        <p:nvPicPr>
          <p:cNvPr id="4" name="Graphic 3" descr="Badge Copyright outline">
            <a:extLst>
              <a:ext uri="{FF2B5EF4-FFF2-40B4-BE49-F238E27FC236}">
                <a16:creationId xmlns:a16="http://schemas.microsoft.com/office/drawing/2014/main" id="{FB01CEEA-69F6-16AC-6834-FBFFAE9AC1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9" y="6471111"/>
            <a:ext cx="181159" cy="175091"/>
          </a:xfrm>
          <a:prstGeom prst="rect">
            <a:avLst/>
          </a:prstGeom>
        </p:spPr>
      </p:pic>
      <p:pic>
        <p:nvPicPr>
          <p:cNvPr id="7" name="Graphic 6" descr="Badge Copyright outline">
            <a:extLst>
              <a:ext uri="{FF2B5EF4-FFF2-40B4-BE49-F238E27FC236}">
                <a16:creationId xmlns:a16="http://schemas.microsoft.com/office/drawing/2014/main" id="{08B60F55-3863-2912-EB6C-5490AB35F9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16" y="3838885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2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47B5-1B87-75BF-2827-570F1058D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5" y="5395802"/>
            <a:ext cx="7261412" cy="554910"/>
          </a:xfrm>
        </p:spPr>
        <p:txBody>
          <a:bodyPr vert="horz" lIns="68580" tIns="34290" rIns="68580" bIns="34290" rtlCol="0" anchor="b">
            <a:noAutofit/>
          </a:bodyPr>
          <a:lstStyle/>
          <a:p>
            <a:r>
              <a:rPr lang="en-US" sz="2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Adsumus initiative asks us to put aside our fears and work with each other in this Parish to develop strong hands that will carry out God’s work.</a:t>
            </a:r>
          </a:p>
        </p:txBody>
      </p:sp>
      <p:pic>
        <p:nvPicPr>
          <p:cNvPr id="5" name="Picture 4" descr="A close-up of a person's hands&#10;&#10;Description automatically generated">
            <a:extLst>
              <a:ext uri="{FF2B5EF4-FFF2-40B4-BE49-F238E27FC236}">
                <a16:creationId xmlns:a16="http://schemas.microsoft.com/office/drawing/2014/main" id="{68F043B0-6F07-9580-4AB4-D409C3D7F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04" b="10264"/>
          <a:stretch/>
        </p:blipFill>
        <p:spPr>
          <a:xfrm>
            <a:off x="16" y="915"/>
            <a:ext cx="9143984" cy="4414892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2E6019-0112-E654-97F2-631127FD0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7" y="5448937"/>
            <a:ext cx="1408148" cy="14081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5D39C-4A0C-97A9-2DE0-3EF74B2270E6}"/>
              </a:ext>
            </a:extLst>
          </p:cNvPr>
          <p:cNvSpPr txBox="1"/>
          <p:nvPr/>
        </p:nvSpPr>
        <p:spPr>
          <a:xfrm>
            <a:off x="234774" y="3587069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85000"/>
                  </a:schemeClr>
                </a:solidFill>
              </a:rPr>
              <a:t> Monstera. (n.d.) </a:t>
            </a:r>
            <a:endParaRPr lang="en-AU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Graphic 6" descr="Badge Copyright outline">
            <a:extLst>
              <a:ext uri="{FF2B5EF4-FFF2-40B4-BE49-F238E27FC236}">
                <a16:creationId xmlns:a16="http://schemas.microsoft.com/office/drawing/2014/main" id="{609DD00C-7912-564B-E0D0-430A8A3CD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861" y="3634778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5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53EA6-953B-EA21-694F-EB2CF4AB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3465438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i="1" dirty="0"/>
              <a:t>What is Adsumus asking of me?</a:t>
            </a:r>
            <a:br>
              <a:rPr lang="en-US" sz="3800" dirty="0"/>
            </a:br>
            <a:endParaRPr lang="en-US" sz="3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EF87A-FB95-A6E4-3A08-D5346EAEC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4CAF6C-E994-C2C7-1E60-1F24550A4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2086" y="5210604"/>
            <a:ext cx="1246467" cy="12464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7A92C-8744-7EE2-486B-1E7CFD0BE220}"/>
              </a:ext>
            </a:extLst>
          </p:cNvPr>
          <p:cNvSpPr txBox="1"/>
          <p:nvPr/>
        </p:nvSpPr>
        <p:spPr>
          <a:xfrm>
            <a:off x="7733043" y="6519544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  </a:t>
            </a:r>
            <a:r>
              <a:rPr lang="en-AU" sz="1200" dirty="0" err="1">
                <a:solidFill>
                  <a:schemeClr val="bg1">
                    <a:lumMod val="85000"/>
                  </a:schemeClr>
                </a:solidFill>
              </a:rPr>
              <a:t>Trottmann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, M. (n.d.)</a:t>
            </a:r>
          </a:p>
        </p:txBody>
      </p:sp>
      <p:pic>
        <p:nvPicPr>
          <p:cNvPr id="9" name="Graphic 8" descr="Badge Copyright outline">
            <a:extLst>
              <a:ext uri="{FF2B5EF4-FFF2-40B4-BE49-F238E27FC236}">
                <a16:creationId xmlns:a16="http://schemas.microsoft.com/office/drawing/2014/main" id="{D6CF4380-2880-E96F-776C-C55B654779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4682" y="6572711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E639-3BC5-7A43-CF8D-D70EC490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Image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BEF2E-451A-5845-9492-A0CA69ABF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1600" dirty="0"/>
              <a:t>Slide one:</a:t>
            </a:r>
          </a:p>
          <a:p>
            <a:pPr marL="0" indent="-457200">
              <a:buNone/>
            </a:pPr>
            <a:r>
              <a:rPr lang="en-AU" sz="1200" dirty="0"/>
              <a:t>Eser </a:t>
            </a:r>
            <a:r>
              <a:rPr lang="en-AU" sz="1200" dirty="0" err="1"/>
              <a:t>Tokas</a:t>
            </a:r>
            <a:r>
              <a:rPr lang="en-AU" sz="1200" dirty="0"/>
              <a:t>. (2024). A reflection from the courtyard of </a:t>
            </a:r>
            <a:r>
              <a:rPr lang="en-AU" sz="1200" dirty="0" err="1"/>
              <a:t>Zinciriye</a:t>
            </a:r>
            <a:r>
              <a:rPr lang="en-AU" sz="1200" dirty="0"/>
              <a:t> Medrese. </a:t>
            </a:r>
            <a:r>
              <a:rPr lang="en-AU" sz="1200" dirty="0" err="1"/>
              <a:t>Pexels</a:t>
            </a:r>
            <a:r>
              <a:rPr lang="en-AU" sz="1200" dirty="0"/>
              <a:t>. </a:t>
            </a:r>
            <a:r>
              <a:rPr lang="en-AU" sz="1200" dirty="0">
                <a:hlinkClick r:id="rId2"/>
              </a:rPr>
              <a:t>https://www.pexels.com/photo/a-reflection-from-the-courtyard-of-zinciriye-medrese-20509971/</a:t>
            </a:r>
            <a:endParaRPr lang="en-AU" sz="1200" dirty="0"/>
          </a:p>
          <a:p>
            <a:pPr marL="0" indent="-457200">
              <a:buNone/>
            </a:pPr>
            <a:endParaRPr lang="en-AU" sz="1200" dirty="0"/>
          </a:p>
          <a:p>
            <a:pPr marL="0" indent="-457200">
              <a:buNone/>
            </a:pPr>
            <a:r>
              <a:rPr lang="en-AU" sz="1600" dirty="0"/>
              <a:t>Slide two</a:t>
            </a:r>
          </a:p>
          <a:p>
            <a:pPr marL="0" indent="-457200">
              <a:buNone/>
            </a:pPr>
            <a:r>
              <a:rPr lang="en-AU" sz="1200" dirty="0"/>
              <a:t>Anemone123. (2021). Hands touching over grassland [Photograph]. </a:t>
            </a:r>
            <a:r>
              <a:rPr lang="en-AU" sz="1200" dirty="0" err="1"/>
              <a:t>Pexels</a:t>
            </a:r>
            <a:r>
              <a:rPr lang="en-AU" sz="1200" dirty="0"/>
              <a:t>. </a:t>
            </a:r>
            <a:r>
              <a:rPr lang="en-AU" sz="1200" dirty="0">
                <a:hlinkClick r:id="rId3"/>
              </a:rPr>
              <a:t>https://www.pexels.com/photo/hands-touching-over-grassland-10667763/</a:t>
            </a:r>
            <a:endParaRPr lang="en-AU" sz="1200" dirty="0"/>
          </a:p>
          <a:p>
            <a:pPr marL="0" indent="-457200">
              <a:buNone/>
            </a:pPr>
            <a:endParaRPr lang="en-AU" sz="1200" dirty="0"/>
          </a:p>
          <a:p>
            <a:pPr marL="0" indent="-457200">
              <a:buNone/>
            </a:pPr>
            <a:r>
              <a:rPr lang="en-AU" sz="1600" dirty="0"/>
              <a:t>Slide three</a:t>
            </a:r>
          </a:p>
          <a:p>
            <a:pPr marL="0" indent="-457200">
              <a:buNone/>
            </a:pPr>
            <a:r>
              <a:rPr lang="en-AU" sz="1200" dirty="0"/>
              <a:t>Kyber, J. (2016, August 7). </a:t>
            </a:r>
            <a:r>
              <a:rPr lang="en-AU" sz="1200" i="1" dirty="0"/>
              <a:t>Selective focus photography of chains during golden hour</a:t>
            </a:r>
            <a:r>
              <a:rPr lang="en-AU" sz="1200" dirty="0"/>
              <a:t> [Photograph]. </a:t>
            </a:r>
            <a:r>
              <a:rPr lang="en-AU" sz="1200" dirty="0">
                <a:hlinkClick r:id="rId4"/>
              </a:rPr>
              <a:t>Pexels</a:t>
            </a:r>
            <a:r>
              <a:rPr lang="en-AU" sz="1200" dirty="0"/>
              <a:t>. </a:t>
            </a:r>
            <a:r>
              <a:rPr lang="en-AU" sz="1200" dirty="0">
                <a:hlinkClick r:id="rId5"/>
              </a:rPr>
              <a:t>https://www.pexels.com/photo/selective-focus-photoraphy-of-chains-during-golden-hour-119562/</a:t>
            </a:r>
            <a:endParaRPr lang="en-AU" sz="1200" dirty="0"/>
          </a:p>
          <a:p>
            <a:pPr marL="0" indent="-457200">
              <a:buNone/>
            </a:pPr>
            <a:endParaRPr lang="en-AU" sz="1200" dirty="0"/>
          </a:p>
          <a:p>
            <a:pPr marL="0" indent="-457200">
              <a:buNone/>
            </a:pPr>
            <a:r>
              <a:rPr lang="en-AU" sz="1600" dirty="0"/>
              <a:t>Slide four</a:t>
            </a:r>
          </a:p>
          <a:p>
            <a:pPr marL="0" indent="-457200">
              <a:buNone/>
            </a:pPr>
            <a:r>
              <a:rPr lang="en-AU" sz="1200" dirty="0"/>
              <a:t>Monstera. (n.d.). [Person in white long-sleeved shirt with hands in prayer position] [Photograph]. </a:t>
            </a:r>
            <a:r>
              <a:rPr lang="en-AU" sz="1200" dirty="0" err="1"/>
              <a:t>Unsplash</a:t>
            </a:r>
            <a:r>
              <a:rPr lang="en-AU" sz="1200" dirty="0"/>
              <a:t>. </a:t>
            </a:r>
            <a:r>
              <a:rPr lang="en-AU" sz="1200" dirty="0">
                <a:hlinkClick r:id="rId6"/>
              </a:rPr>
              <a:t>https://unsplash.com/</a:t>
            </a:r>
            <a:endParaRPr lang="en-AU" sz="1200" dirty="0"/>
          </a:p>
          <a:p>
            <a:pPr marL="0" indent="-457200">
              <a:buNone/>
            </a:pPr>
            <a:endParaRPr lang="en-AU" sz="1200" dirty="0"/>
          </a:p>
          <a:p>
            <a:pPr marL="0" indent="-457200">
              <a:buNone/>
            </a:pPr>
            <a:r>
              <a:rPr lang="en-AU" sz="1600" dirty="0"/>
              <a:t>Slide five</a:t>
            </a:r>
          </a:p>
          <a:p>
            <a:pPr marL="0" indent="-457200">
              <a:buNone/>
            </a:pPr>
            <a:r>
              <a:rPr lang="en-AU" sz="1300" dirty="0" err="1"/>
              <a:t>Trottmann</a:t>
            </a:r>
            <a:r>
              <a:rPr lang="en-AU" sz="1300" dirty="0"/>
              <a:t>, M. (n.d.). </a:t>
            </a:r>
            <a:r>
              <a:rPr lang="en-AU" sz="1300" i="1" dirty="0"/>
              <a:t>Person standing barefoot on black sand beach</a:t>
            </a:r>
            <a:r>
              <a:rPr lang="en-AU" sz="1300" dirty="0"/>
              <a:t> [Photograph]. </a:t>
            </a:r>
            <a:r>
              <a:rPr lang="en-AU" sz="1300" dirty="0">
                <a:hlinkClick r:id="rId7"/>
              </a:rPr>
              <a:t>Pexels</a:t>
            </a:r>
            <a:r>
              <a:rPr lang="en-AU" sz="1300" dirty="0"/>
              <a:t>. </a:t>
            </a:r>
            <a:r>
              <a:rPr lang="en-AU" sz="1300" dirty="0">
                <a:hlinkClick r:id="rId8"/>
              </a:rPr>
              <a:t>https://www.pexels.com/photo/person-standing-barefoot-on-black-sand-beach-5819302/</a:t>
            </a:r>
            <a:endParaRPr lang="en-AU" sz="1300" dirty="0"/>
          </a:p>
          <a:p>
            <a:pPr marL="0" indent="-457200">
              <a:buNone/>
            </a:pPr>
            <a:endParaRPr lang="en-AU" sz="1300" dirty="0"/>
          </a:p>
          <a:p>
            <a:pPr marL="0" indent="-457200">
              <a:buNone/>
            </a:pPr>
            <a:endParaRPr lang="en-AU" sz="1600" dirty="0"/>
          </a:p>
          <a:p>
            <a:pPr marL="0" indent="-457200">
              <a:buNone/>
            </a:pP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65918353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751</TotalTime>
  <Words>318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Default Theme</vt:lpstr>
      <vt:lpstr>PowerPoint Presentation</vt:lpstr>
      <vt:lpstr>God has chosen us – Our Parish – to work with the Holy Spirit to bring love to our world</vt:lpstr>
      <vt:lpstr>This Church family is a community for achieving together what we cannot achieve alone; for teaching the lessons of God’s love, forgiveness, and service. </vt:lpstr>
      <vt:lpstr>The Adsumus initiative asks us to put aside our fears and work with each other in this Parish to develop strong hands that will carry out God’s work.</vt:lpstr>
      <vt:lpstr>What is Adsumus asking of me? </vt:lpstr>
      <vt:lpstr>Image 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126</cp:revision>
  <dcterms:created xsi:type="dcterms:W3CDTF">2025-12-20T03:56:23Z</dcterms:created>
  <dcterms:modified xsi:type="dcterms:W3CDTF">2026-07-14T02:15:06Z</dcterms:modified>
</cp:coreProperties>
</file>