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0" r:id="rId3"/>
    <p:sldId id="264" r:id="rId4"/>
    <p:sldId id="262" r:id="rId5"/>
    <p:sldId id="263" r:id="rId6"/>
    <p:sldId id="265" r:id="rId7"/>
    <p:sldId id="25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12"/>
    <p:restoredTop sz="93750"/>
  </p:normalViewPr>
  <p:slideViewPr>
    <p:cSldViewPr snapToGrid="0">
      <p:cViewPr varScale="1">
        <p:scale>
          <a:sx n="82" d="100"/>
          <a:sy n="82" d="100"/>
        </p:scale>
        <p:origin x="1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9963B-8D8B-0A48-B723-40EC89690605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FF8D-53C3-9A4A-83AB-6A5F23077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061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2FF8D-53C3-9A4A-83AB-6A5F2307743A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198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hand holding a sign&#10;&#10;AI-generated content may be incorrect.">
            <a:extLst>
              <a:ext uri="{FF2B5EF4-FFF2-40B4-BE49-F238E27FC236}">
                <a16:creationId xmlns:a16="http://schemas.microsoft.com/office/drawing/2014/main" id="{876C3893-D4E0-3E93-3BDF-28B075256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3" r="-1" b="-1"/>
          <a:stretch>
            <a:fillRect/>
          </a:stretch>
        </p:blipFill>
        <p:spPr>
          <a:xfrm>
            <a:off x="4577270" y="10"/>
            <a:ext cx="4566728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36EF4A-ABE1-5EF8-2635-835B0F82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328512"/>
            <a:ext cx="3583791" cy="162897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AU" sz="3500" dirty="0"/>
              <a:t>Adsumus, Sancte Spiritus</a:t>
            </a:r>
            <a:br>
              <a:rPr lang="en-AU" sz="3500" dirty="0"/>
            </a:br>
            <a:endParaRPr lang="en-AU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08E5E-2EC4-5CC6-9477-4ACB4E7A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0" y="2884929"/>
            <a:ext cx="3494817" cy="3374137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endParaRPr lang="en-AU" sz="1700" dirty="0"/>
          </a:p>
          <a:p>
            <a:pPr marL="0" indent="0">
              <a:buNone/>
            </a:pPr>
            <a:r>
              <a:rPr lang="en-AU" sz="2800" dirty="0"/>
              <a:t>We stand before You, O Holy Spirit, as we gather together in Your name. 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With you alone to guide us, make yourself at home in our hearts.</a:t>
            </a:r>
          </a:p>
          <a:p>
            <a:endParaRPr lang="en-AU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7B5538-F8C4-FE35-BD47-A31A489A7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425" y="1482842"/>
            <a:ext cx="788666" cy="78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2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F228B-F093-EE66-FBCF-F2D2A50A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2872899"/>
            <a:ext cx="3657599" cy="3631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dirty="0"/>
              <a:t>Love is the only real proof you know God, because God is love.</a:t>
            </a:r>
          </a:p>
        </p:txBody>
      </p:sp>
      <p:pic>
        <p:nvPicPr>
          <p:cNvPr id="6" name="Picture 5" descr="A person making a heart with his hands&#10;&#10;AI-generated content may be incorrect.">
            <a:extLst>
              <a:ext uri="{FF2B5EF4-FFF2-40B4-BE49-F238E27FC236}">
                <a16:creationId xmlns:a16="http://schemas.microsoft.com/office/drawing/2014/main" id="{766F45DE-BAB5-C15B-EA8C-75B8C323F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7" r="24758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72FF7A-ACF3-E618-7C75-22B870E3C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" y="713030"/>
            <a:ext cx="1279108" cy="127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1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E10C52-34FA-F918-0E2B-134CD78A8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8" b="3489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A01D3D-B48D-784F-28C8-3838A5D94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Divine love flows in one constant, eternal direction.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F601279-04EF-D2F2-D494-64E9E9475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55" y="4266577"/>
            <a:ext cx="1011584" cy="101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1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hugging each other&#10;&#10;AI-generated content may be incorrect.">
            <a:extLst>
              <a:ext uri="{FF2B5EF4-FFF2-40B4-BE49-F238E27FC236}">
                <a16:creationId xmlns:a16="http://schemas.microsoft.com/office/drawing/2014/main" id="{D3CA2FA2-C214-BE28-221E-1ED79E2A4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" b="36745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8CF6-999A-488B-C783-AFB43E4D5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6" y="609599"/>
            <a:ext cx="3222575" cy="5567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God’s love is never earned, only returned—for love is repaid by love alone.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0DD493-DA79-B9A1-D88F-0002ADB67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422" y="523474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sheep with a bell around their neck&#10;&#10;AI-generated content may be incorrect.">
            <a:extLst>
              <a:ext uri="{FF2B5EF4-FFF2-40B4-BE49-F238E27FC236}">
                <a16:creationId xmlns:a16="http://schemas.microsoft.com/office/drawing/2014/main" id="{07B02AE6-D2FF-BF53-26C6-0F15057B8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3" b="27415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B91BC-B111-F672-8FC0-F59C77D75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/>
              <a:t>How can I share God’s love with my community?</a:t>
            </a:r>
            <a:br>
              <a:rPr lang="en-US" sz="3500"/>
            </a:br>
            <a:endParaRPr lang="en-US" sz="35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8118F3-F555-15EB-93D3-484E2D907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4480" y="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8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30D96-E963-D0ED-9334-B04DBF90B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How am I living and contributing as a parishioner?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78B75-F1E5-C29F-F38D-51C6341B4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1" r="1" b="3266"/>
          <a:stretch>
            <a:fillRect/>
          </a:stretch>
        </p:blipFill>
        <p:spPr>
          <a:xfrm>
            <a:off x="480060" y="640080"/>
            <a:ext cx="818388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9A463B-79CD-73F3-5355-A603DBFD4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77" y="4097535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20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w looking at the camera&#10;&#10;AI-generated content may be incorrect.">
            <a:extLst>
              <a:ext uri="{FF2B5EF4-FFF2-40B4-BE49-F238E27FC236}">
                <a16:creationId xmlns:a16="http://schemas.microsoft.com/office/drawing/2014/main" id="{CFEB0090-9714-A7B6-E707-E285348D1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What is Adsumus asking of me?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499B553-F168-BC60-E8BE-FE58C812D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5344" y="5230825"/>
            <a:ext cx="885750" cy="8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317</TotalTime>
  <Words>108</Words>
  <Application>Microsoft Office PowerPoint</Application>
  <PresentationFormat>On-screen Show (4:3)</PresentationFormat>
  <Paragraphs>14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Default Theme</vt:lpstr>
      <vt:lpstr>Adsumus, Sancte Spiritus </vt:lpstr>
      <vt:lpstr>PowerPoint Presentation</vt:lpstr>
      <vt:lpstr>Divine love flows in one constant, eternal direction.</vt:lpstr>
      <vt:lpstr>PowerPoint Presentation</vt:lpstr>
      <vt:lpstr>How can I share God’s love with my community? </vt:lpstr>
      <vt:lpstr>How am I living and contributing as a parishioner? </vt:lpstr>
      <vt:lpstr>What is Adsumus asking of 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27</cp:revision>
  <dcterms:created xsi:type="dcterms:W3CDTF">2025-12-20T03:56:23Z</dcterms:created>
  <dcterms:modified xsi:type="dcterms:W3CDTF">2026-04-23T04:23:11Z</dcterms:modified>
</cp:coreProperties>
</file>