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  <p:sldId id="260" r:id="rId5"/>
    <p:sldId id="256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714"/>
    <p:restoredTop sz="93629"/>
  </p:normalViewPr>
  <p:slideViewPr>
    <p:cSldViewPr snapToGrid="0">
      <p:cViewPr varScale="1">
        <p:scale>
          <a:sx n="116" d="100"/>
          <a:sy n="116" d="100"/>
        </p:scale>
        <p:origin x="10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25678a3e-85e1-4ce0-a186-a5766f548df4" providerId="ADAL" clId="{B0AED590-D90C-4144-B56D-CF4626BE632B}"/>
    <pc:docChg chg="delSld">
      <pc:chgData name="Marcelle Batticci" userId="25678a3e-85e1-4ce0-a186-a5766f548df4" providerId="ADAL" clId="{B0AED590-D90C-4144-B56D-CF4626BE632B}" dt="2026-05-05T01:40:09.751" v="0" actId="2696"/>
      <pc:docMkLst>
        <pc:docMk/>
      </pc:docMkLst>
      <pc:sldChg chg="del">
        <pc:chgData name="Marcelle Batticci" userId="25678a3e-85e1-4ce0-a186-a5766f548df4" providerId="ADAL" clId="{B0AED590-D90C-4144-B56D-CF4626BE632B}" dt="2026-05-05T01:40:09.751" v="0" actId="2696"/>
        <pc:sldMkLst>
          <pc:docMk/>
          <pc:sldMk cId="130908099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sitting around a person playing a guitar&#10;&#10;AI-generated content may be incorrect.">
            <a:extLst>
              <a:ext uri="{FF2B5EF4-FFF2-40B4-BE49-F238E27FC236}">
                <a16:creationId xmlns:a16="http://schemas.microsoft.com/office/drawing/2014/main" id="{7973FCD2-AFBD-0651-49DD-BE62145AD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4" r="16368" b="-1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7EFBD-CB74-D6EE-2400-BCA1C4678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20" y="874339"/>
            <a:ext cx="3638551" cy="3742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dirty="0"/>
              <a:t>‘Adsumus, Sancte Spiritus’ 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‘We stand before You, O Holy Spirit, as we gather together in Your name.’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045D79-484C-8188-F32C-0AFFF97AE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832" y="5329466"/>
            <a:ext cx="1308389" cy="130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2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hugging another person&#10;&#10;AI-generated content may be incorrect.">
            <a:extLst>
              <a:ext uri="{FF2B5EF4-FFF2-40B4-BE49-F238E27FC236}">
                <a16:creationId xmlns:a16="http://schemas.microsoft.com/office/drawing/2014/main" id="{E108BA3B-CE40-49FB-C72F-0F0257206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" r="19091" b="615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5" y="-511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AB1E8B-3CA3-632E-42C9-ED0FF581D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14" y="3091928"/>
            <a:ext cx="680892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000">
                <a:solidFill>
                  <a:schemeClr val="bg1"/>
                </a:solidFill>
              </a:rPr>
              <a:t>They were gathered into a unity of spirit that transcended their individualism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E21E58-3A96-AE36-D66E-B94794644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071" y="5184299"/>
            <a:ext cx="1467279" cy="146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0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and holding a black heart&#10;&#10;AI-generated content may be incorrect.">
            <a:extLst>
              <a:ext uri="{FF2B5EF4-FFF2-40B4-BE49-F238E27FC236}">
                <a16:creationId xmlns:a16="http://schemas.microsoft.com/office/drawing/2014/main" id="{E420FCED-A195-3BF6-24A4-AB3C742E5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ADAF1-2A79-58C9-DDA2-C6EAF7B02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212813"/>
            <a:ext cx="8408194" cy="971025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Community requires commitment. 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takes both God’s power and our effort to produce a loving Christian community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418BB61-CC2B-76CB-B036-A16EDF4DC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1614" y="5336763"/>
            <a:ext cx="702121" cy="70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1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holding hands&#10;&#10;AI-generated content may be incorrect.">
            <a:extLst>
              <a:ext uri="{FF2B5EF4-FFF2-40B4-BE49-F238E27FC236}">
                <a16:creationId xmlns:a16="http://schemas.microsoft.com/office/drawing/2014/main" id="{79C9B3DF-5507-F193-9999-6AEF30935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"/>
          <a:stretch>
            <a:fillRect/>
          </a:stretch>
        </p:blipFill>
        <p:spPr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F228B-F093-EE66-FBCF-F2D2A50A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1093694"/>
            <a:ext cx="3968747" cy="5273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Only through constant, steady contact with others do we gain the self-knowledge needed to become who God calls us to be. 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19E561-572A-DB78-E3E9-AC1437AE5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6689" y="5853843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16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54D376-7060-4491-9779-FC35E62F3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0BB77E-71E1-130C-8A6A-2D6ECD95F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5186423"/>
            <a:ext cx="7886700" cy="8333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What is Adsumus asking of me?</a:t>
            </a:r>
          </a:p>
        </p:txBody>
      </p:sp>
      <p:pic>
        <p:nvPicPr>
          <p:cNvPr id="5" name="Picture 4" descr="A large group of geese in a field&#10;&#10;AI-generated content may be incorrect.">
            <a:extLst>
              <a:ext uri="{FF2B5EF4-FFF2-40B4-BE49-F238E27FC236}">
                <a16:creationId xmlns:a16="http://schemas.microsoft.com/office/drawing/2014/main" id="{51F75F26-3171-46CE-8966-5D689D3AB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8" b="9858"/>
          <a:stretch>
            <a:fillRect/>
          </a:stretch>
        </p:blipFill>
        <p:spPr>
          <a:xfrm>
            <a:off x="20" y="10"/>
            <a:ext cx="9143980" cy="5014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D1366-30E6-E619-E1B6-AA386DC84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72" y="5837077"/>
            <a:ext cx="1106781" cy="110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itting on a hill looking at mountains&#10;&#10;AI-generated content may be incorrect.">
            <a:extLst>
              <a:ext uri="{FF2B5EF4-FFF2-40B4-BE49-F238E27FC236}">
                <a16:creationId xmlns:a16="http://schemas.microsoft.com/office/drawing/2014/main" id="{C143C3AA-0400-AA96-60D3-E770D5049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EAABB-011B-0B27-CDB6-8B6E0AF9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496857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is my role as a parishioner in this Parish?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95E3484-4D32-9772-6A10-6426E2C3E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7198" y="5325567"/>
            <a:ext cx="755352" cy="7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1071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284</TotalTime>
  <Words>97</Words>
  <Application>Microsoft Office PowerPoint</Application>
  <PresentationFormat>On-screen Show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Default Theme</vt:lpstr>
      <vt:lpstr>PowerPoint Presentation</vt:lpstr>
      <vt:lpstr>They were gathered into a unity of spirit that transcended their individualism</vt:lpstr>
      <vt:lpstr>Community requires commitment.  It takes both God’s power and our effort to produce a loving Christian community</vt:lpstr>
      <vt:lpstr>PowerPoint Presentation</vt:lpstr>
      <vt:lpstr>What is Adsumus asking of me?</vt:lpstr>
      <vt:lpstr>What is my role as a parishioner in this Parish?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9</cp:revision>
  <dcterms:created xsi:type="dcterms:W3CDTF">2025-12-20T03:56:23Z</dcterms:created>
  <dcterms:modified xsi:type="dcterms:W3CDTF">2026-05-05T01:40:20Z</dcterms:modified>
</cp:coreProperties>
</file>