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7" r:id="rId3"/>
    <p:sldId id="262" r:id="rId4"/>
    <p:sldId id="268" r:id="rId5"/>
    <p:sldId id="269" r:id="rId6"/>
    <p:sldId id="263" r:id="rId7"/>
    <p:sldId id="256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337"/>
    <p:restoredTop sz="93652"/>
  </p:normalViewPr>
  <p:slideViewPr>
    <p:cSldViewPr snapToGrid="0">
      <p:cViewPr varScale="1">
        <p:scale>
          <a:sx n="116" d="100"/>
          <a:sy n="116" d="100"/>
        </p:scale>
        <p:origin x="10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25678a3e-85e1-4ce0-a186-a5766f548df4" providerId="ADAL" clId="{B0AED590-D90C-4144-B56D-CF4626BE632B}"/>
    <pc:docChg chg="delSld">
      <pc:chgData name="Marcelle Batticci" userId="25678a3e-85e1-4ce0-a186-a5766f548df4" providerId="ADAL" clId="{B0AED590-D90C-4144-B56D-CF4626BE632B}" dt="2026-05-05T01:44:55.465" v="1" actId="2696"/>
      <pc:docMkLst>
        <pc:docMk/>
      </pc:docMkLst>
      <pc:sldChg chg="del">
        <pc:chgData name="Marcelle Batticci" userId="25678a3e-85e1-4ce0-a186-a5766f548df4" providerId="ADAL" clId="{B0AED590-D90C-4144-B56D-CF4626BE632B}" dt="2026-05-05T01:44:34.690" v="0" actId="2696"/>
        <pc:sldMkLst>
          <pc:docMk/>
          <pc:sldMk cId="1433522751" sldId="264"/>
        </pc:sldMkLst>
      </pc:sldChg>
      <pc:sldChg chg="del">
        <pc:chgData name="Marcelle Batticci" userId="25678a3e-85e1-4ce0-a186-a5766f548df4" providerId="ADAL" clId="{B0AED590-D90C-4144-B56D-CF4626BE632B}" dt="2026-05-05T01:44:55.465" v="1" actId="2696"/>
        <pc:sldMkLst>
          <pc:docMk/>
          <pc:sldMk cId="412435850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ooden path leading to a beach&#10;&#10;AI-generated content may be incorrect.">
            <a:extLst>
              <a:ext uri="{FF2B5EF4-FFF2-40B4-BE49-F238E27FC236}">
                <a16:creationId xmlns:a16="http://schemas.microsoft.com/office/drawing/2014/main" id="{B3643833-FCF5-C13C-500C-67F72A018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06" b="10673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36EF4A-ABE1-5EF8-2635-835B0F82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36" y="381167"/>
            <a:ext cx="2866641" cy="1899912"/>
          </a:xfrm>
        </p:spPr>
        <p:txBody>
          <a:bodyPr>
            <a:normAutofit/>
          </a:bodyPr>
          <a:lstStyle/>
          <a:p>
            <a:r>
              <a:rPr lang="en-AU" sz="3500" dirty="0"/>
              <a:t>Adsumus, Sancte Spiritus</a:t>
            </a:r>
            <a:br>
              <a:rPr lang="en-AU" sz="3500" dirty="0"/>
            </a:br>
            <a:endParaRPr lang="en-AU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08E5E-2EC4-5CC6-9477-4ACB4E7AE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22" y="1604214"/>
            <a:ext cx="3334870" cy="46040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AU" sz="1700" dirty="0"/>
          </a:p>
          <a:p>
            <a:pPr marL="0" indent="0">
              <a:buNone/>
            </a:pPr>
            <a:r>
              <a:rPr lang="en-AU" sz="2800" dirty="0"/>
              <a:t>We stand before You, O Holy Spirit, as we gather together in Your name. 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dirty="0"/>
              <a:t>With you alone to guide us, make yourself at home in our hearts.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dirty="0"/>
              <a:t>Teach us the way we must go and how we are to pursue it.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dirty="0"/>
              <a:t>AMEN</a:t>
            </a:r>
          </a:p>
          <a:p>
            <a:endParaRPr lang="en-AU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A2ED28-100B-30B0-ACC9-20C6829A1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5542" y="5685480"/>
            <a:ext cx="1045635" cy="104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2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94FF2-F1EB-4CAD-95E2-A3967BBA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 algn="l"/>
            <a:r>
              <a:rPr lang="en-AU" sz="4300" dirty="0"/>
              <a:t>I am the Living Bread.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BC5AC3-117F-93CE-0268-3A2E7813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267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CECCBC-6DF9-5473-FA45-49BDF7CC1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0" y="5486996"/>
            <a:ext cx="1045635" cy="104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4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kneading dough on a table&#10;&#10;AI-generated content may be incorrect.">
            <a:extLst>
              <a:ext uri="{FF2B5EF4-FFF2-40B4-BE49-F238E27FC236}">
                <a16:creationId xmlns:a16="http://schemas.microsoft.com/office/drawing/2014/main" id="{89AF28D4-F3F2-C30F-956F-4D224A732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2" r="1" b="31137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B8CF6-999A-488B-C783-AFB43E4D5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3175" y="393895"/>
            <a:ext cx="2883876" cy="6133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‘God provides the ingredients for our daily bread but expects us to do the baking.’</a:t>
            </a:r>
          </a:p>
          <a:p>
            <a:pPr marL="0" indent="0">
              <a:buNone/>
            </a:pPr>
            <a:r>
              <a:rPr lang="en-AU" sz="2000" dirty="0"/>
              <a:t>Chip Ingram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310B75-F94B-E806-CB33-2F281142F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7036" y="5122199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0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6C4118A-B523-45D9-B427-8E05B2DEA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762D9-C53A-CBCA-5180-492CA1574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07" y="557189"/>
            <a:ext cx="3674279" cy="334690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500" dirty="0"/>
              <a:t>What are my needs on this journey with Christ?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C9D33-840B-2F0A-0CE9-03AE56D26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5"/>
          <a:stretch>
            <a:fillRect/>
          </a:stretch>
        </p:blipFill>
        <p:spPr>
          <a:xfrm>
            <a:off x="4571999" y="10"/>
            <a:ext cx="4579241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3894A7-56C2-98FA-5F78-1675B4A2F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507" y="5452790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1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3F7F-7EC7-AEB8-CA27-B4DCEF05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107742"/>
            <a:ext cx="6858000" cy="123927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How well am I working with others on the Christian Journey?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6337F2-50D4-77F2-EFB2-94E0EC6A4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0" b="12412"/>
          <a:stretch>
            <a:fillRect/>
          </a:stretch>
        </p:blipFill>
        <p:spPr>
          <a:xfrm>
            <a:off x="20" y="10"/>
            <a:ext cx="9143980" cy="460567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B7FB62D-DD5B-C587-F53F-679128D41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829" y="4525778"/>
            <a:ext cx="9155399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474BA53-241B-ACB6-E742-B074F40EB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97B091-2608-7480-FE24-507CC5333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35AE740-B7CB-9BB6-365A-D9C57ED4E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9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holding onto a person's leg&#10;&#10;AI-generated content may be incorrect.">
            <a:extLst>
              <a:ext uri="{FF2B5EF4-FFF2-40B4-BE49-F238E27FC236}">
                <a16:creationId xmlns:a16="http://schemas.microsoft.com/office/drawing/2014/main" id="{1ADAE97B-6AA2-DC12-7F8A-8C26546A7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B91BC-B111-F672-8FC0-F59C77D75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8834"/>
            <a:ext cx="9143980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attachments currently shape my walk with Christ?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11BE647-594D-2F47-56DA-37AB20EFC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09" y="5341002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08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BB77E-71E1-130C-8A6A-2D6ECD95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6216" y="552182"/>
            <a:ext cx="4499130" cy="3343135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4500"/>
              <a:t>What is Adsumus asking of me?</a:t>
            </a:r>
          </a:p>
        </p:txBody>
      </p:sp>
      <p:pic>
        <p:nvPicPr>
          <p:cNvPr id="4" name="Picture 3" descr="A hand reaching for a light bulb&#10;&#10;AI-generated content may be incorrect.">
            <a:extLst>
              <a:ext uri="{FF2B5EF4-FFF2-40B4-BE49-F238E27FC236}">
                <a16:creationId xmlns:a16="http://schemas.microsoft.com/office/drawing/2014/main" id="{0D5326EC-4611-7172-E79E-203D1DA84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" r="14833"/>
          <a:stretch>
            <a:fillRect/>
          </a:stretch>
        </p:blipFill>
        <p:spPr>
          <a:xfrm>
            <a:off x="20" y="10"/>
            <a:ext cx="3744733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9FA811-E069-6579-C696-871CF5BC2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7003" y="5343520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5DC4-D57C-1D5C-1491-F898FC3A7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900" dirty="0"/>
              <a:t>Wisdom 16:20</a:t>
            </a:r>
          </a:p>
          <a:p>
            <a:pPr marL="0" indent="0">
              <a:buNone/>
            </a:pPr>
            <a:r>
              <a:rPr lang="en-AU" sz="2800" dirty="0"/>
              <a:t>‘You nourished your people with food of angels and furnished them bread from heaven.’</a:t>
            </a:r>
          </a:p>
        </p:txBody>
      </p:sp>
      <p:pic>
        <p:nvPicPr>
          <p:cNvPr id="4" name="Picture 3" descr="A close-up of a wheat field&#10;&#10;AI-generated content may be incorrect.">
            <a:extLst>
              <a:ext uri="{FF2B5EF4-FFF2-40B4-BE49-F238E27FC236}">
                <a16:creationId xmlns:a16="http://schemas.microsoft.com/office/drawing/2014/main" id="{FE9419D1-C7C2-1B5C-CFEA-B1AC50601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r="1" b="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9ACFEB-89DE-1648-43B3-943AA62F7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0262" y="1337971"/>
            <a:ext cx="1045635" cy="104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861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2765</TotalTime>
  <Words>135</Words>
  <Application>Microsoft Office PowerPoint</Application>
  <PresentationFormat>On-screen Show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Default Theme</vt:lpstr>
      <vt:lpstr>Adsumus, Sancte Spiritus </vt:lpstr>
      <vt:lpstr>I am the Living Bread.</vt:lpstr>
      <vt:lpstr>PowerPoint Presentation</vt:lpstr>
      <vt:lpstr>What are my needs on this journey with Christ?</vt:lpstr>
      <vt:lpstr>How well am I working with others on the Christian Journey?</vt:lpstr>
      <vt:lpstr>What attachments currently shape my walk with Christ? </vt:lpstr>
      <vt:lpstr>What is Adsumus asking of me?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47</cp:revision>
  <dcterms:created xsi:type="dcterms:W3CDTF">2025-12-20T03:56:23Z</dcterms:created>
  <dcterms:modified xsi:type="dcterms:W3CDTF">2026-05-05T01:45:06Z</dcterms:modified>
</cp:coreProperties>
</file>