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1"/>
  </p:notesMasterIdLst>
  <p:sldIdLst>
    <p:sldId id="266" r:id="rId3"/>
    <p:sldId id="280" r:id="rId4"/>
    <p:sldId id="289" r:id="rId5"/>
    <p:sldId id="281" r:id="rId6"/>
    <p:sldId id="282" r:id="rId7"/>
    <p:sldId id="288" r:id="rId8"/>
    <p:sldId id="285" r:id="rId9"/>
    <p:sldId id="286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ayer Focus" id="{D0CB53F5-B9EB-134E-BBC1-3C31293081D8}">
          <p14:sldIdLst>
            <p14:sldId id="266"/>
          </p14:sldIdLst>
        </p14:section>
        <p14:section name="Mass Slides" id="{559523D8-569D-5844-B458-3828E052187A}">
          <p14:sldIdLst>
            <p14:sldId id="280"/>
            <p14:sldId id="289"/>
            <p14:sldId id="281"/>
            <p14:sldId id="282"/>
            <p14:sldId id="288"/>
            <p14:sldId id="285"/>
            <p14:sldId id="28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3D85C9-CF63-436C-AE71-997025CC6980}" v="11" dt="2026-05-05T02:06:09.9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599"/>
    <p:restoredTop sz="93513"/>
  </p:normalViewPr>
  <p:slideViewPr>
    <p:cSldViewPr snapToGrid="0">
      <p:cViewPr varScale="1">
        <p:scale>
          <a:sx n="116" d="100"/>
          <a:sy n="116" d="100"/>
        </p:scale>
        <p:origin x="112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elle Batticci" userId="25678a3e-85e1-4ce0-a186-a5766f548df4" providerId="ADAL" clId="{B0AED590-D90C-4144-B56D-CF4626BE632B}"/>
    <pc:docChg chg="undo custSel addSld delSld modSld sldOrd modSection">
      <pc:chgData name="Marcelle Batticci" userId="25678a3e-85e1-4ce0-a186-a5766f548df4" providerId="ADAL" clId="{B0AED590-D90C-4144-B56D-CF4626BE632B}" dt="2026-05-05T02:06:10.885" v="23" actId="680"/>
      <pc:docMkLst>
        <pc:docMk/>
      </pc:docMkLst>
      <pc:sldChg chg="add">
        <pc:chgData name="Marcelle Batticci" userId="25678a3e-85e1-4ce0-a186-a5766f548df4" providerId="ADAL" clId="{B0AED590-D90C-4144-B56D-CF4626BE632B}" dt="2026-05-05T02:01:53.097" v="14"/>
        <pc:sldMkLst>
          <pc:docMk/>
          <pc:sldMk cId="2639537087" sldId="266"/>
        </pc:sldMkLst>
      </pc:sldChg>
      <pc:sldChg chg="add del">
        <pc:chgData name="Marcelle Batticci" userId="25678a3e-85e1-4ce0-a186-a5766f548df4" providerId="ADAL" clId="{B0AED590-D90C-4144-B56D-CF4626BE632B}" dt="2026-05-05T02:06:09.920" v="22"/>
        <pc:sldMkLst>
          <pc:docMk/>
          <pc:sldMk cId="948304166" sldId="278"/>
        </pc:sldMkLst>
      </pc:sldChg>
      <pc:sldChg chg="del">
        <pc:chgData name="Marcelle Batticci" userId="25678a3e-85e1-4ce0-a186-a5766f548df4" providerId="ADAL" clId="{B0AED590-D90C-4144-B56D-CF4626BE632B}" dt="2026-05-05T02:02:01.693" v="17" actId="2696"/>
        <pc:sldMkLst>
          <pc:docMk/>
          <pc:sldMk cId="2659072378" sldId="279"/>
        </pc:sldMkLst>
      </pc:sldChg>
      <pc:sldChg chg="addSp">
        <pc:chgData name="Marcelle Batticci" userId="25678a3e-85e1-4ce0-a186-a5766f548df4" providerId="ADAL" clId="{B0AED590-D90C-4144-B56D-CF4626BE632B}" dt="2026-05-05T01:56:46.465" v="6"/>
        <pc:sldMkLst>
          <pc:docMk/>
          <pc:sldMk cId="3777301133" sldId="281"/>
        </pc:sldMkLst>
        <pc:picChg chg="add">
          <ac:chgData name="Marcelle Batticci" userId="25678a3e-85e1-4ce0-a186-a5766f548df4" providerId="ADAL" clId="{B0AED590-D90C-4144-B56D-CF4626BE632B}" dt="2026-05-05T01:56:46.465" v="6"/>
          <ac:picMkLst>
            <pc:docMk/>
            <pc:sldMk cId="3777301133" sldId="281"/>
            <ac:picMk id="1026" creationId="{F488CAA6-6D7F-D510-A882-DBA562723C6C}"/>
          </ac:picMkLst>
        </pc:picChg>
      </pc:sldChg>
      <pc:sldChg chg="del">
        <pc:chgData name="Marcelle Batticci" userId="25678a3e-85e1-4ce0-a186-a5766f548df4" providerId="ADAL" clId="{B0AED590-D90C-4144-B56D-CF4626BE632B}" dt="2026-05-05T01:56:35.294" v="5" actId="2696"/>
        <pc:sldMkLst>
          <pc:docMk/>
          <pc:sldMk cId="1739678840" sldId="283"/>
        </pc:sldMkLst>
      </pc:sldChg>
      <pc:sldChg chg="del">
        <pc:chgData name="Marcelle Batticci" userId="25678a3e-85e1-4ce0-a186-a5766f548df4" providerId="ADAL" clId="{B0AED590-D90C-4144-B56D-CF4626BE632B}" dt="2026-05-05T01:56:16.405" v="4" actId="2696"/>
        <pc:sldMkLst>
          <pc:docMk/>
          <pc:sldMk cId="399115806" sldId="284"/>
        </pc:sldMkLst>
      </pc:sldChg>
      <pc:sldChg chg="addSp new del">
        <pc:chgData name="Marcelle Batticci" userId="25678a3e-85e1-4ce0-a186-a5766f548df4" providerId="ADAL" clId="{B0AED590-D90C-4144-B56D-CF4626BE632B}" dt="2026-05-05T01:57:20.166" v="10" actId="2696"/>
        <pc:sldMkLst>
          <pc:docMk/>
          <pc:sldMk cId="1258484616" sldId="287"/>
        </pc:sldMkLst>
        <pc:picChg chg="add">
          <ac:chgData name="Marcelle Batticci" userId="25678a3e-85e1-4ce0-a186-a5766f548df4" providerId="ADAL" clId="{B0AED590-D90C-4144-B56D-CF4626BE632B}" dt="2026-05-05T01:56:54.601" v="7"/>
          <ac:picMkLst>
            <pc:docMk/>
            <pc:sldMk cId="1258484616" sldId="287"/>
            <ac:picMk id="2050" creationId="{1A9F5C60-9C10-1260-6B2D-6BF383F1CB18}"/>
          </ac:picMkLst>
        </pc:picChg>
        <pc:picChg chg="add">
          <ac:chgData name="Marcelle Batticci" userId="25678a3e-85e1-4ce0-a186-a5766f548df4" providerId="ADAL" clId="{B0AED590-D90C-4144-B56D-CF4626BE632B}" dt="2026-05-05T01:57:06.633" v="8"/>
          <ac:picMkLst>
            <pc:docMk/>
            <pc:sldMk cId="1258484616" sldId="287"/>
            <ac:picMk id="2052" creationId="{7D7BBA53-D843-780E-D890-F3329053889B}"/>
          </ac:picMkLst>
        </pc:picChg>
      </pc:sldChg>
      <pc:sldChg chg="add ord">
        <pc:chgData name="Marcelle Batticci" userId="25678a3e-85e1-4ce0-a186-a5766f548df4" providerId="ADAL" clId="{B0AED590-D90C-4144-B56D-CF4626BE632B}" dt="2026-05-05T01:56:11.716" v="3"/>
        <pc:sldMkLst>
          <pc:docMk/>
          <pc:sldMk cId="3917992658" sldId="288"/>
        </pc:sldMkLst>
      </pc:sldChg>
      <pc:sldChg chg="add ord">
        <pc:chgData name="Marcelle Batticci" userId="25678a3e-85e1-4ce0-a186-a5766f548df4" providerId="ADAL" clId="{B0AED590-D90C-4144-B56D-CF4626BE632B}" dt="2026-05-05T01:57:27.014" v="12"/>
        <pc:sldMkLst>
          <pc:docMk/>
          <pc:sldMk cId="2728598724" sldId="289"/>
        </pc:sldMkLst>
      </pc:sldChg>
      <pc:sldChg chg="new del">
        <pc:chgData name="Marcelle Batticci" userId="25678a3e-85e1-4ce0-a186-a5766f548df4" providerId="ADAL" clId="{B0AED590-D90C-4144-B56D-CF4626BE632B}" dt="2026-05-05T02:01:59.204" v="16" actId="2696"/>
        <pc:sldMkLst>
          <pc:docMk/>
          <pc:sldMk cId="3077470807" sldId="290"/>
        </pc:sldMkLst>
      </pc:sldChg>
      <pc:sldChg chg="new add del">
        <pc:chgData name="Marcelle Batticci" userId="25678a3e-85e1-4ce0-a186-a5766f548df4" providerId="ADAL" clId="{B0AED590-D90C-4144-B56D-CF4626BE632B}" dt="2026-05-05T02:06:10.885" v="23" actId="680"/>
        <pc:sldMkLst>
          <pc:docMk/>
          <pc:sldMk cId="3468861458" sldId="29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B961CD-D7EC-EA4A-9CE5-F91D94D14C35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B5613D-81B0-984F-979C-CE358ED17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245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06257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6518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58676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92140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57471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09035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40368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84874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69718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43493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793297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920753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129964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867975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183172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632438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570953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90936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15712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795401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487147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5141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31199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0767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 descr="A bench in a park&#10;&#10;AI-generated content may be incorrect.">
            <a:extLst>
              <a:ext uri="{FF2B5EF4-FFF2-40B4-BE49-F238E27FC236}">
                <a16:creationId xmlns:a16="http://schemas.microsoft.com/office/drawing/2014/main" id="{D823239C-678B-B726-16E2-139DA1132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31" r="7280" b="-1"/>
          <a:stretch>
            <a:fillRect/>
          </a:stretch>
        </p:blipFill>
        <p:spPr>
          <a:xfrm>
            <a:off x="1891767" y="10"/>
            <a:ext cx="7252231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42696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6093F-2231-33FB-D8BC-7EA9E599EB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200" y="203202"/>
            <a:ext cx="3810000" cy="6333066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AU" sz="2400" dirty="0"/>
              <a:t>Lord help us open our hearts to Your presence in this sacred space.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AU" sz="2400" dirty="0"/>
              <a:t>We thank You for the gift of our parish family and ask Your blessing upon every soul gathered here today.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AU" sz="2400" dirty="0"/>
              <a:t>We pray especially for our visitors and those who are new to our community; may they feel the warmth of Your love through our welcome and find here a true spiritual home.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AU" sz="2400" dirty="0"/>
              <a:t>Strengthen the bonds of our parish, that we may grow together through Your grace in faith and service.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AU" sz="2400" dirty="0"/>
              <a:t>Amen.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708483-F501-9A07-D665-FB688CD296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5590" y="5337252"/>
            <a:ext cx="1405210" cy="140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537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1595A09-E336-4D1B-9B3A-06A2287A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36B704-7F6A-6AE5-0D03-117CCA56D9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35"/>
          <a:stretch>
            <a:fillRect/>
          </a:stretch>
        </p:blipFill>
        <p:spPr>
          <a:xfrm>
            <a:off x="20" y="10"/>
            <a:ext cx="9143980" cy="455842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</p:spPr>
      </p:pic>
      <p:sp>
        <p:nvSpPr>
          <p:cNvPr id="13" name="sketch line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74529" y="5470492"/>
            <a:ext cx="1371600" cy="13716"/>
          </a:xfrm>
          <a:custGeom>
            <a:avLst/>
            <a:gdLst>
              <a:gd name="csX0" fmla="*/ 0 w 1371600"/>
              <a:gd name="csY0" fmla="*/ 0 h 13716"/>
              <a:gd name="csX1" fmla="*/ 685800 w 1371600"/>
              <a:gd name="csY1" fmla="*/ 0 h 13716"/>
              <a:gd name="csX2" fmla="*/ 1371600 w 1371600"/>
              <a:gd name="csY2" fmla="*/ 0 h 13716"/>
              <a:gd name="csX3" fmla="*/ 1371600 w 1371600"/>
              <a:gd name="csY3" fmla="*/ 13716 h 13716"/>
              <a:gd name="csX4" fmla="*/ 713232 w 1371600"/>
              <a:gd name="csY4" fmla="*/ 13716 h 13716"/>
              <a:gd name="csX5" fmla="*/ 0 w 1371600"/>
              <a:gd name="csY5" fmla="*/ 13716 h 13716"/>
              <a:gd name="csX6" fmla="*/ 0 w 1371600"/>
              <a:gd name="csY6" fmla="*/ 0 h 137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371600" h="13716" fill="none" extrusionOk="0">
                <a:moveTo>
                  <a:pt x="0" y="0"/>
                </a:moveTo>
                <a:cubicBezTo>
                  <a:pt x="247303" y="31625"/>
                  <a:pt x="422310" y="-25629"/>
                  <a:pt x="685800" y="0"/>
                </a:cubicBezTo>
                <a:cubicBezTo>
                  <a:pt x="949290" y="25629"/>
                  <a:pt x="1192357" y="6696"/>
                  <a:pt x="1371600" y="0"/>
                </a:cubicBezTo>
                <a:cubicBezTo>
                  <a:pt x="1371127" y="2892"/>
                  <a:pt x="1371229" y="8681"/>
                  <a:pt x="1371600" y="13716"/>
                </a:cubicBezTo>
                <a:cubicBezTo>
                  <a:pt x="1107995" y="21892"/>
                  <a:pt x="1033361" y="28370"/>
                  <a:pt x="713232" y="13716"/>
                </a:cubicBezTo>
                <a:cubicBezTo>
                  <a:pt x="393103" y="-938"/>
                  <a:pt x="289343" y="38649"/>
                  <a:pt x="0" y="13716"/>
                </a:cubicBezTo>
                <a:cubicBezTo>
                  <a:pt x="227" y="7219"/>
                  <a:pt x="197" y="5990"/>
                  <a:pt x="0" y="0"/>
                </a:cubicBezTo>
                <a:close/>
              </a:path>
              <a:path w="1371600" h="13716" stroke="0" extrusionOk="0">
                <a:moveTo>
                  <a:pt x="0" y="0"/>
                </a:moveTo>
                <a:cubicBezTo>
                  <a:pt x="170249" y="-24099"/>
                  <a:pt x="504634" y="14338"/>
                  <a:pt x="644652" y="0"/>
                </a:cubicBezTo>
                <a:cubicBezTo>
                  <a:pt x="784670" y="-14338"/>
                  <a:pt x="1087773" y="8679"/>
                  <a:pt x="1371600" y="0"/>
                </a:cubicBezTo>
                <a:cubicBezTo>
                  <a:pt x="1372228" y="6235"/>
                  <a:pt x="1371259" y="10206"/>
                  <a:pt x="1371600" y="13716"/>
                </a:cubicBezTo>
                <a:cubicBezTo>
                  <a:pt x="1176823" y="-5981"/>
                  <a:pt x="900830" y="5417"/>
                  <a:pt x="713232" y="13716"/>
                </a:cubicBezTo>
                <a:cubicBezTo>
                  <a:pt x="525634" y="22015"/>
                  <a:pt x="282837" y="1152"/>
                  <a:pt x="0" y="13716"/>
                </a:cubicBezTo>
                <a:cubicBezTo>
                  <a:pt x="596" y="8712"/>
                  <a:pt x="320" y="3422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615697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79D27C-8575-0F49-31E3-4FA9B771A6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0720" y="4641559"/>
            <a:ext cx="5173220" cy="215345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800" dirty="0"/>
              <a:t>The Kingdom of God is a hidden treasure, priceless and found by hearts that truly seek.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C5EE47-0701-9AF9-254B-6734BFF176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760" y="5618920"/>
            <a:ext cx="1165154" cy="1165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406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E2BA2BD9-7B54-4190-8F06-3EF3658A0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84F9D61-9303-40B4-9F7E-66A9B4EDC4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562310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1CF660-537B-2168-6B0F-B37486026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1" r="5490" b="-2"/>
          <a:stretch>
            <a:fillRect/>
          </a:stretch>
        </p:blipFill>
        <p:spPr>
          <a:xfrm>
            <a:off x="20" y="-1"/>
            <a:ext cx="9143980" cy="6858001"/>
          </a:xfrm>
          <a:prstGeom prst="rect">
            <a:avLst/>
          </a:prstGeom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</p:spPr>
      </p:pic>
      <p:sp>
        <p:nvSpPr>
          <p:cNvPr id="16" name="Overlay">
            <a:extLst>
              <a:ext uri="{FF2B5EF4-FFF2-40B4-BE49-F238E27FC236}">
                <a16:creationId xmlns:a16="http://schemas.microsoft.com/office/drawing/2014/main" id="{648D746A-0359-4EAE-8CF9-062E28169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051286" y="1051286"/>
            <a:ext cx="6858000" cy="4755427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845A7E-9CBC-19C2-BA10-765BC0735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168" y="1948171"/>
            <a:ext cx="3375793" cy="266131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5400" dirty="0">
                <a:solidFill>
                  <a:srgbClr val="FFFFFF"/>
                </a:solidFill>
              </a:rPr>
              <a:t>FAITH: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51B7FC-E9BE-684C-BE83-2B02794F5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168" y="4814201"/>
            <a:ext cx="6784542" cy="13068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400" dirty="0">
                <a:solidFill>
                  <a:srgbClr val="FFFFFF"/>
                </a:solidFill>
              </a:rPr>
              <a:t>More valuable than gold.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B6472C-88AB-FC92-5E1C-92A659A277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760" y="5618920"/>
            <a:ext cx="1165154" cy="1165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598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F831EE-3189-AB16-807E-BC943BEFB1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91" r="-1" b="21104"/>
          <a:stretch>
            <a:fillRect/>
          </a:stretch>
        </p:blipFill>
        <p:spPr>
          <a:xfrm>
            <a:off x="20" y="10"/>
            <a:ext cx="72522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FD1F7B-1944-3C8A-00A4-49C4C36F5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1550" y="743446"/>
            <a:ext cx="2997577" cy="5627373"/>
          </a:xfrm>
          <a:noFill/>
        </p:spPr>
        <p:txBody>
          <a:bodyPr vert="horz" lIns="91440" tIns="45720" rIns="91440" bIns="45720" rtlCol="0"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en-US" sz="3200" dirty="0"/>
              <a:t>Jesus calls us to dive beneath the surface to find unseen treasure, hidden pearls, and the true nature of divine reward.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1616A-090E-B3F9-23F8-E461324BB3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142" y="43010"/>
            <a:ext cx="1030416" cy="103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301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94A4FA-1F37-3AC6-0116-6E7278AFF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640080"/>
            <a:ext cx="4688333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900" dirty="0"/>
              <a:t>Faith leads us beyond comfort, teaching us to surrender our priorities for a trust that brings heaven into the ordinary.</a:t>
            </a:r>
            <a:br>
              <a:rPr lang="en-US" sz="2900" dirty="0"/>
            </a:br>
            <a:r>
              <a:rPr lang="en-US" sz="2000" dirty="0"/>
              <a:t>Pastor Burt Schwab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70C841-DFDF-5506-2879-F6641E4763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88" r="10908"/>
          <a:stretch>
            <a:fillRect/>
          </a:stretch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646" y="4409267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604711 w 3182692"/>
              <a:gd name="csY1" fmla="*/ 0 h 18288"/>
              <a:gd name="csX2" fmla="*/ 1241250 w 3182692"/>
              <a:gd name="csY2" fmla="*/ 0 h 18288"/>
              <a:gd name="csX3" fmla="*/ 1909615 w 3182692"/>
              <a:gd name="csY3" fmla="*/ 0 h 18288"/>
              <a:gd name="csX4" fmla="*/ 2577981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482500 w 3182692"/>
              <a:gd name="csY7" fmla="*/ 18288 h 18288"/>
              <a:gd name="csX8" fmla="*/ 1782308 w 3182692"/>
              <a:gd name="csY8" fmla="*/ 18288 h 18288"/>
              <a:gd name="csX9" fmla="*/ 1145769 w 3182692"/>
              <a:gd name="csY9" fmla="*/ 18288 h 18288"/>
              <a:gd name="csX10" fmla="*/ 0 w 3182692"/>
              <a:gd name="csY10" fmla="*/ 18288 h 18288"/>
              <a:gd name="csX11" fmla="*/ 0 w 3182692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126686" y="-21366"/>
                  <a:pt x="467788" y="9025"/>
                  <a:pt x="604711" y="0"/>
                </a:cubicBezTo>
                <a:cubicBezTo>
                  <a:pt x="741634" y="-9025"/>
                  <a:pt x="1061620" y="6814"/>
                  <a:pt x="1241250" y="0"/>
                </a:cubicBezTo>
                <a:cubicBezTo>
                  <a:pt x="1420880" y="-6814"/>
                  <a:pt x="1713773" y="13383"/>
                  <a:pt x="1909615" y="0"/>
                </a:cubicBezTo>
                <a:cubicBezTo>
                  <a:pt x="2105457" y="-13383"/>
                  <a:pt x="2257256" y="13567"/>
                  <a:pt x="2577981" y="0"/>
                </a:cubicBezTo>
                <a:cubicBezTo>
                  <a:pt x="2898706" y="-13567"/>
                  <a:pt x="3026063" y="6328"/>
                  <a:pt x="3182692" y="0"/>
                </a:cubicBezTo>
                <a:cubicBezTo>
                  <a:pt x="3181983" y="8157"/>
                  <a:pt x="3182279" y="12125"/>
                  <a:pt x="3182692" y="18288"/>
                </a:cubicBezTo>
                <a:cubicBezTo>
                  <a:pt x="2998421" y="21742"/>
                  <a:pt x="2675038" y="19014"/>
                  <a:pt x="2482500" y="18288"/>
                </a:cubicBezTo>
                <a:cubicBezTo>
                  <a:pt x="2289962" y="17562"/>
                  <a:pt x="1930644" y="6834"/>
                  <a:pt x="1782308" y="18288"/>
                </a:cubicBezTo>
                <a:cubicBezTo>
                  <a:pt x="1633972" y="29742"/>
                  <a:pt x="1287388" y="-1992"/>
                  <a:pt x="1145769" y="18288"/>
                </a:cubicBezTo>
                <a:cubicBezTo>
                  <a:pt x="1004150" y="38568"/>
                  <a:pt x="256377" y="-37438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83446" y="18201"/>
                  <a:pt x="432812" y="7290"/>
                  <a:pt x="604711" y="0"/>
                </a:cubicBezTo>
                <a:cubicBezTo>
                  <a:pt x="776610" y="-7290"/>
                  <a:pt x="982253" y="15478"/>
                  <a:pt x="1145769" y="0"/>
                </a:cubicBezTo>
                <a:cubicBezTo>
                  <a:pt x="1309285" y="-15478"/>
                  <a:pt x="1514247" y="-25520"/>
                  <a:pt x="1845961" y="0"/>
                </a:cubicBezTo>
                <a:cubicBezTo>
                  <a:pt x="2177675" y="25520"/>
                  <a:pt x="2297588" y="16646"/>
                  <a:pt x="2450673" y="0"/>
                </a:cubicBezTo>
                <a:cubicBezTo>
                  <a:pt x="2603758" y="-16646"/>
                  <a:pt x="3023048" y="-21196"/>
                  <a:pt x="3182692" y="0"/>
                </a:cubicBezTo>
                <a:cubicBezTo>
                  <a:pt x="3182428" y="4493"/>
                  <a:pt x="3183076" y="9472"/>
                  <a:pt x="3182692" y="18288"/>
                </a:cubicBezTo>
                <a:cubicBezTo>
                  <a:pt x="3039109" y="-12701"/>
                  <a:pt x="2823860" y="13848"/>
                  <a:pt x="2546154" y="18288"/>
                </a:cubicBezTo>
                <a:cubicBezTo>
                  <a:pt x="2268448" y="22728"/>
                  <a:pt x="2098674" y="5291"/>
                  <a:pt x="1845961" y="18288"/>
                </a:cubicBezTo>
                <a:cubicBezTo>
                  <a:pt x="1593248" y="31285"/>
                  <a:pt x="1456743" y="27560"/>
                  <a:pt x="1304904" y="18288"/>
                </a:cubicBezTo>
                <a:cubicBezTo>
                  <a:pt x="1153065" y="9016"/>
                  <a:pt x="947204" y="11126"/>
                  <a:pt x="668365" y="18288"/>
                </a:cubicBezTo>
                <a:cubicBezTo>
                  <a:pt x="389526" y="25450"/>
                  <a:pt x="288244" y="-4628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C99FC5-60B8-E064-4D2A-EB28F40E36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62588" y="5154373"/>
            <a:ext cx="976808" cy="97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548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F281B9-B489-5D06-CC0C-3B38E938B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687" y="640080"/>
            <a:ext cx="3793946" cy="3566160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en-US" sz="2600" dirty="0"/>
              <a:t>Become a ‘Treasure and Pearl’ community, freely following Jesus and championing the God-given worth of every person.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7753" y="4409267"/>
            <a:ext cx="2606040" cy="18288"/>
          </a:xfrm>
          <a:custGeom>
            <a:avLst/>
            <a:gdLst>
              <a:gd name="csX0" fmla="*/ 0 w 2606040"/>
              <a:gd name="csY0" fmla="*/ 0 h 18288"/>
              <a:gd name="csX1" fmla="*/ 625450 w 2606040"/>
              <a:gd name="csY1" fmla="*/ 0 h 18288"/>
              <a:gd name="csX2" fmla="*/ 1224839 w 2606040"/>
              <a:gd name="csY2" fmla="*/ 0 h 18288"/>
              <a:gd name="csX3" fmla="*/ 1824228 w 2606040"/>
              <a:gd name="csY3" fmla="*/ 0 h 18288"/>
              <a:gd name="csX4" fmla="*/ 2606040 w 2606040"/>
              <a:gd name="csY4" fmla="*/ 0 h 18288"/>
              <a:gd name="csX5" fmla="*/ 2606040 w 2606040"/>
              <a:gd name="csY5" fmla="*/ 18288 h 18288"/>
              <a:gd name="csX6" fmla="*/ 1902409 w 2606040"/>
              <a:gd name="csY6" fmla="*/ 18288 h 18288"/>
              <a:gd name="csX7" fmla="*/ 1276960 w 2606040"/>
              <a:gd name="csY7" fmla="*/ 18288 h 18288"/>
              <a:gd name="csX8" fmla="*/ 677570 w 2606040"/>
              <a:gd name="csY8" fmla="*/ 18288 h 18288"/>
              <a:gd name="csX9" fmla="*/ 0 w 2606040"/>
              <a:gd name="csY9" fmla="*/ 18288 h 18288"/>
              <a:gd name="csX10" fmla="*/ 0 w 2606040"/>
              <a:gd name="csY10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462" y="4771"/>
                  <a:pt x="2606793" y="12323"/>
                  <a:pt x="2606040" y="18288"/>
                </a:cubicBezTo>
                <a:cubicBezTo>
                  <a:pt x="2256758" y="31410"/>
                  <a:pt x="2173673" y="-12878"/>
                  <a:pt x="1902409" y="18288"/>
                </a:cubicBezTo>
                <a:cubicBezTo>
                  <a:pt x="1631145" y="49454"/>
                  <a:pt x="1461378" y="5466"/>
                  <a:pt x="1276960" y="18288"/>
                </a:cubicBezTo>
                <a:cubicBezTo>
                  <a:pt x="1092542" y="31110"/>
                  <a:pt x="890442" y="13213"/>
                  <a:pt x="677570" y="18288"/>
                </a:cubicBezTo>
                <a:cubicBezTo>
                  <a:pt x="464698" y="23364"/>
                  <a:pt x="187648" y="35837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5426" y="8857"/>
                  <a:pt x="2606544" y="13619"/>
                  <a:pt x="2606040" y="18288"/>
                </a:cubicBezTo>
                <a:cubicBezTo>
                  <a:pt x="2393024" y="2241"/>
                  <a:pt x="2191161" y="39259"/>
                  <a:pt x="1980590" y="18288"/>
                </a:cubicBezTo>
                <a:cubicBezTo>
                  <a:pt x="1770019" y="-2683"/>
                  <a:pt x="1476440" y="36114"/>
                  <a:pt x="1276960" y="18288"/>
                </a:cubicBezTo>
                <a:cubicBezTo>
                  <a:pt x="1077480" y="463"/>
                  <a:pt x="880988" y="42125"/>
                  <a:pt x="651510" y="18288"/>
                </a:cubicBezTo>
                <a:cubicBezTo>
                  <a:pt x="422032" y="-5549"/>
                  <a:pt x="130744" y="-1947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3F327B-7CD3-31F7-FF68-4737C4BD0E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4" r="4254"/>
          <a:stretch/>
        </p:blipFill>
        <p:spPr>
          <a:xfrm>
            <a:off x="3983776" y="10"/>
            <a:ext cx="5159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06E806D-F6E9-621C-E23E-608332FB1A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2369" y="5154373"/>
            <a:ext cx="976808" cy="97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992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5666830-9A19-4E01-8505-D6C7F9AC5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7C86A7-F9EE-73CB-8F96-16BE30309C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51" r="18752" b="-1"/>
          <a:stretch>
            <a:fillRect/>
          </a:stretch>
        </p:blipFill>
        <p:spPr>
          <a:xfrm>
            <a:off x="3082595" y="10"/>
            <a:ext cx="6061405" cy="6857990"/>
          </a:xfrm>
          <a:custGeom>
            <a:avLst/>
            <a:gdLst/>
            <a:ahLst/>
            <a:cxnLst/>
            <a:rect l="l" t="t" r="r" b="b"/>
            <a:pathLst>
              <a:path w="8081873" h="6858000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</p:spPr>
      </p:pic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AE9FC877-7FB6-4D22-9988-35420644E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719285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E41809D1-F12E-46BB-B804-5F209D325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711665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6C3AEA-9A03-388D-E5B3-E697102FD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485" y="1122363"/>
            <a:ext cx="301752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300"/>
              <a:t>How does being a ‘some of every kind’ community help us welcome and gather people?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1653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4546920"/>
            <a:ext cx="30175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6DB8CF-8BCC-1B50-8343-33CE13B72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8485" y="5336839"/>
            <a:ext cx="976808" cy="97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832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F5EF87A-FB95-A6E4-3A08-D5346EAEC0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49" r="685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853EA6-953B-EA21-694F-EB2CF4AB9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" y="5563978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36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What is Adsumus asking of me?</a:t>
            </a:r>
            <a:b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204CAF6C-E994-C2C7-1E60-1F24550A44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83" y="6115741"/>
            <a:ext cx="711652" cy="711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99536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Custom 4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656</TotalTime>
  <Words>213</Words>
  <Application>Microsoft Office PowerPoint</Application>
  <PresentationFormat>On-screen Show (4:3)</PresentationFormat>
  <Paragraphs>13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Arial</vt:lpstr>
      <vt:lpstr>Calibri</vt:lpstr>
      <vt:lpstr>Default Theme</vt:lpstr>
      <vt:lpstr>1_Default Theme</vt:lpstr>
      <vt:lpstr>PowerPoint Presentation</vt:lpstr>
      <vt:lpstr>PowerPoint Presentation</vt:lpstr>
      <vt:lpstr>FAITH:</vt:lpstr>
      <vt:lpstr>Jesus calls us to dive beneath the surface to find unseen treasure, hidden pearls, and the true nature of divine reward.</vt:lpstr>
      <vt:lpstr>Faith leads us beyond comfort, teaching us to surrender our priorities for a trust that brings heaven into the ordinary. Pastor Burt Schwab</vt:lpstr>
      <vt:lpstr>Become a ‘Treasure and Pearl’ community, freely following Jesus and championing the God-given worth of every person.</vt:lpstr>
      <vt:lpstr>How does being a ‘some of every kind’ community help us welcome and gather people?</vt:lpstr>
      <vt:lpstr>What is Adsumus asking of me?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Joe Mazzarolo</dc:creator>
  <cp:lastModifiedBy>Marcelle Batticci</cp:lastModifiedBy>
  <cp:revision>67</cp:revision>
  <dcterms:created xsi:type="dcterms:W3CDTF">2025-12-20T03:56:23Z</dcterms:created>
  <dcterms:modified xsi:type="dcterms:W3CDTF">2026-05-05T02:06:16Z</dcterms:modified>
</cp:coreProperties>
</file>