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7" r:id="rId3"/>
    <p:sldId id="268" r:id="rId4"/>
    <p:sldId id="270" r:id="rId5"/>
    <p:sldId id="271" r:id="rId6"/>
    <p:sldId id="272" r:id="rId7"/>
    <p:sldId id="273" r:id="rId8"/>
    <p:sldId id="280" r:id="rId9"/>
    <p:sldId id="27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yer Focus" id="{D0CB53F5-B9EB-134E-BBC1-3C31293081D8}">
          <p14:sldIdLst/>
        </p14:section>
        <p14:section name="Mass Slides" id="{559523D8-569D-5844-B458-3828E052187A}">
          <p14:sldIdLst>
            <p14:sldId id="259"/>
            <p14:sldId id="267"/>
            <p14:sldId id="268"/>
            <p14:sldId id="270"/>
            <p14:sldId id="271"/>
            <p14:sldId id="272"/>
            <p14:sldId id="273"/>
            <p14:sldId id="280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3624"/>
  </p:normalViewPr>
  <p:slideViewPr>
    <p:cSldViewPr snapToGrid="0">
      <p:cViewPr varScale="1">
        <p:scale>
          <a:sx n="116" d="100"/>
          <a:sy n="116" d="100"/>
        </p:scale>
        <p:origin x="10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25678a3e-85e1-4ce0-a186-a5766f548df4" providerId="ADAL" clId="{B0AED590-D90C-4144-B56D-CF4626BE632B}"/>
    <pc:docChg chg="custSel addSld delSld modSld sldOrd modSection">
      <pc:chgData name="Marcelle Batticci" userId="25678a3e-85e1-4ce0-a186-a5766f548df4" providerId="ADAL" clId="{B0AED590-D90C-4144-B56D-CF4626BE632B}" dt="2026-05-11T01:48:10.588" v="119"/>
      <pc:docMkLst>
        <pc:docMk/>
      </pc:docMkLst>
      <pc:sldChg chg="modSp add mod ord">
        <pc:chgData name="Marcelle Batticci" userId="25678a3e-85e1-4ce0-a186-a5766f548df4" providerId="ADAL" clId="{B0AED590-D90C-4144-B56D-CF4626BE632B}" dt="2026-05-11T01:48:10.588" v="119"/>
        <pc:sldMkLst>
          <pc:docMk/>
          <pc:sldMk cId="2930028946" sldId="259"/>
        </pc:sldMkLst>
        <pc:spChg chg="mod">
          <ac:chgData name="Marcelle Batticci" userId="25678a3e-85e1-4ce0-a186-a5766f548df4" providerId="ADAL" clId="{B0AED590-D90C-4144-B56D-CF4626BE632B}" dt="2026-05-05T02:25:37.432" v="117" actId="20577"/>
          <ac:spMkLst>
            <pc:docMk/>
            <pc:sldMk cId="2930028946" sldId="259"/>
            <ac:spMk id="3" creationId="{6407EFBD-CB74-D6EE-2400-BCA1C4678767}"/>
          </ac:spMkLst>
        </pc:spChg>
      </pc:sldChg>
      <pc:sldChg chg="modSp add mod ord">
        <pc:chgData name="Marcelle Batticci" userId="25678a3e-85e1-4ce0-a186-a5766f548df4" providerId="ADAL" clId="{B0AED590-D90C-4144-B56D-CF4626BE632B}" dt="2026-05-05T01:54:37.379" v="9"/>
        <pc:sldMkLst>
          <pc:docMk/>
          <pc:sldMk cId="620396673" sldId="280"/>
        </pc:sldMkLst>
        <pc:spChg chg="mod">
          <ac:chgData name="Marcelle Batticci" userId="25678a3e-85e1-4ce0-a186-a5766f548df4" providerId="ADAL" clId="{B0AED590-D90C-4144-B56D-CF4626BE632B}" dt="2026-05-05T01:54:23.842" v="7" actId="255"/>
          <ac:spMkLst>
            <pc:docMk/>
            <pc:sldMk cId="620396673" sldId="280"/>
            <ac:spMk id="3" creationId="{01BE5036-7187-2642-016A-433F4085AE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11/05/2026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C28678-8BAC-5CBB-EAE4-5FE66C14D8D2}"/>
              </a:ext>
            </a:extLst>
          </p:cNvPr>
          <p:cNvSpPr txBox="1"/>
          <p:nvPr/>
        </p:nvSpPr>
        <p:spPr>
          <a:xfrm>
            <a:off x="480060" y="325369"/>
            <a:ext cx="3502573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‘The condition of the heart determines the fruitfulness of God’s Word.’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7EFBD-CB74-D6EE-2400-BCA1C4678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406140" cy="365973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Lord,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Please nourish the seeds You have sown in my heart through Your Word.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May Your Word within me help to cultivate Your Kingdom on </a:t>
            </a:r>
            <a:r>
              <a:rPr lang="en-US" sz="2400"/>
              <a:t>this earth.</a:t>
            </a: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Amen.</a:t>
            </a:r>
          </a:p>
          <a:p>
            <a:pPr marL="0" indent="-228600">
              <a:lnSpc>
                <a:spcPct val="90000"/>
              </a:lnSpc>
            </a:pPr>
            <a:endParaRPr lang="en-US" sz="1900" dirty="0"/>
          </a:p>
          <a:p>
            <a:pPr marL="0" indent="-228600">
              <a:lnSpc>
                <a:spcPct val="90000"/>
              </a:lnSpc>
            </a:pPr>
            <a:endParaRPr lang="en-US" sz="1900" dirty="0"/>
          </a:p>
        </p:txBody>
      </p:sp>
      <p:pic>
        <p:nvPicPr>
          <p:cNvPr id="6" name="Picture 5" descr="A sprout growing from a tree&#10;&#10;AI-generated content may be incorrect.">
            <a:extLst>
              <a:ext uri="{FF2B5EF4-FFF2-40B4-BE49-F238E27FC236}">
                <a16:creationId xmlns:a16="http://schemas.microsoft.com/office/drawing/2014/main" id="{93D7CFFA-A58A-1251-876C-029C6773F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3" r="32680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EEEC5A-5518-80EE-0EA5-344F8A8E0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4906" y="50921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2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E67829-0837-3C04-6CE8-2988C0E64C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842AF-3762-257C-301A-954A6487F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647700"/>
            <a:ext cx="7965185" cy="5543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>
                <a:solidFill>
                  <a:srgbClr val="FFFFFF"/>
                </a:solidFill>
              </a:rPr>
              <a:t>Like wheat, wisdom wins by quietly taking root until there’s no room left for weeds.</a:t>
            </a:r>
          </a:p>
          <a:p>
            <a:pPr marL="0" indent="0">
              <a:buNone/>
            </a:pPr>
            <a:br>
              <a:rPr lang="en-US" sz="1700" dirty="0">
                <a:solidFill>
                  <a:srgbClr val="FFFFFF"/>
                </a:solidFill>
              </a:rPr>
            </a:br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0B5FCF-7BF4-14A8-A71A-4817CF0B7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4906" y="50921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2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DC-C60E-0A48-AC3C-DF8681BA6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7" r="-2" b="-2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4645-FBEE-2D7D-2BCD-A32683115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706" y="266700"/>
            <a:ext cx="3323843" cy="630555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the season turns, it’s the deep‑rooted, true, and kind that stand tall in the harvest.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697917-5B77-357E-004B-0D24F8C99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4906" y="5881837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42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27510A-883A-8792-1945-B2D318EE3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8" r="-2" b="10610"/>
          <a:stretch>
            <a:fillRect/>
          </a:stretch>
        </p:blipFill>
        <p:spPr>
          <a:xfrm>
            <a:off x="-7414" y="10"/>
            <a:ext cx="5679453" cy="68579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016A6-346B-4E96-35A1-D5C193960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050" y="1258970"/>
            <a:ext cx="2575635" cy="48834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Trusting divine timing is hard, but God always carries us forward.</a:t>
            </a:r>
            <a:endParaRPr lang="en-US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D636E-1F7E-3C43-E4C2-A88DF6FE8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050" y="5653979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83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347747-F791-9D24-10BA-EE4A7FB2D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49"/>
          <a:stretch>
            <a:fillRect/>
          </a:stretch>
        </p:blipFill>
        <p:spPr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ACAB0-E822-1EB4-0ADF-6C122AD43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311966"/>
            <a:ext cx="3968747" cy="5055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Together we can create new paths that open up trust, hope, and an exciting sense of possibility.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F54D02-6EC7-B5EE-17A2-46FD7B36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4906" y="1493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12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A0D41E-E4F0-3562-E61E-E85A0AA8A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DBE57-E957-465E-E792-2554B9B05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42595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‘Let us grow together until the harvest’ Mat 13:30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A9BAB36-0A3B-A71C-EAC3-9E21F4A1F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6158" y="5755949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5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B682F3-6A37-922D-A0D2-64722F8F1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94" b="4156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EE3DC-9181-8BBE-325A-0A935D96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  <a:t>What attitudes and actions help us grow as ‘wheat’?</a:t>
            </a: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B42E163-77D0-EE2D-4474-88DA262F7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71" y="26204"/>
            <a:ext cx="1195247" cy="11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9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E5036-7187-2642-016A-433F4085A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759676"/>
            <a:ext cx="3182691" cy="3433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800" dirty="0"/>
              <a:t>As individual Christians, how do we stay grounded in times of chaos?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D7E81-E5F6-754B-D9AB-18B15594D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267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BD7599-CAEB-B3FC-D683-EC2813CF7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917" y="5725005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9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52AC8-740A-2B9F-8A38-490430F2C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11" r="-1" b="3727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804C7-E1D0-E985-B0B3-CF767F79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>
                <a:solidFill>
                  <a:srgbClr val="FFFFFF"/>
                </a:solidFill>
              </a:rPr>
              <a:t>What is Adsumus asking of me?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AD0D34-2C84-0E49-2A1F-C6973BEE9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27" y="5369748"/>
            <a:ext cx="1393171" cy="13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8924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528</TotalTime>
  <Words>161</Words>
  <Application>Microsoft Office PowerPoint</Application>
  <PresentationFormat>On-screen Show (4:3)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‘Let us grow together until the harvest’ Mat 13:30</vt:lpstr>
      <vt:lpstr>What attitudes and actions help us grow as ‘wheat’?</vt:lpstr>
      <vt:lpstr>PowerPoint Presentation</vt:lpstr>
      <vt:lpstr>What is Adsumus asking of 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42</cp:revision>
  <dcterms:created xsi:type="dcterms:W3CDTF">2025-12-20T03:56:23Z</dcterms:created>
  <dcterms:modified xsi:type="dcterms:W3CDTF">2026-05-11T01:48:16Z</dcterms:modified>
</cp:coreProperties>
</file>