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5" r:id="rId3"/>
    <p:sldId id="267" r:id="rId4"/>
    <p:sldId id="263" r:id="rId5"/>
    <p:sldId id="268" r:id="rId6"/>
    <p:sldId id="266" r:id="rId7"/>
    <p:sldId id="25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84DD017-3E0F-D542-A485-BD3C718901CB}">
          <p14:sldIdLst/>
        </p14:section>
        <p14:section name="Prayer Resource" id="{4A60ACE7-D443-2447-A49A-69B367656CF9}">
          <p14:sldIdLst/>
        </p14:section>
        <p14:section name="Mass resources" id="{1F1F697A-1D30-7D48-BBA8-FF3177618E93}">
          <p14:sldIdLst>
            <p14:sldId id="269"/>
            <p14:sldId id="265"/>
            <p14:sldId id="267"/>
            <p14:sldId id="263"/>
            <p14:sldId id="268"/>
            <p14:sldId id="266"/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F9A7AC-E393-46DA-B00C-7E48FC2AC9B7}" v="7" dt="2026-05-06T02:08:03.1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496"/>
    <p:restoredTop sz="93661"/>
  </p:normalViewPr>
  <p:slideViewPr>
    <p:cSldViewPr snapToGrid="0">
      <p:cViewPr varScale="1">
        <p:scale>
          <a:sx n="116" d="100"/>
          <a:sy n="116" d="100"/>
        </p:scale>
        <p:origin x="10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le Batticci" userId="25678a3e-85e1-4ce0-a186-a5766f548df4" providerId="ADAL" clId="{B0AED590-D90C-4144-B56D-CF4626BE632B}"/>
    <pc:docChg chg="undo custSel addSld delSld modSld sldOrd delMainMaster modSection">
      <pc:chgData name="Marcelle Batticci" userId="25678a3e-85e1-4ce0-a186-a5766f548df4" providerId="ADAL" clId="{B0AED590-D90C-4144-B56D-CF4626BE632B}" dt="2026-05-06T02:09:54.140" v="91" actId="14100"/>
      <pc:docMkLst>
        <pc:docMk/>
      </pc:docMkLst>
      <pc:sldChg chg="addSp delSp modSp del mod">
        <pc:chgData name="Marcelle Batticci" userId="25678a3e-85e1-4ce0-a186-a5766f548df4" providerId="ADAL" clId="{B0AED590-D90C-4144-B56D-CF4626BE632B}" dt="2026-05-05T02:27:19.405" v="57" actId="2696"/>
        <pc:sldMkLst>
          <pc:docMk/>
          <pc:sldMk cId="2930028946" sldId="259"/>
        </pc:sldMkLst>
        <pc:spChg chg="mod">
          <ac:chgData name="Marcelle Batticci" userId="25678a3e-85e1-4ce0-a186-a5766f548df4" providerId="ADAL" clId="{B0AED590-D90C-4144-B56D-CF4626BE632B}" dt="2026-05-05T01:48:54.362" v="8" actId="1076"/>
          <ac:spMkLst>
            <pc:docMk/>
            <pc:sldMk cId="2930028946" sldId="259"/>
            <ac:spMk id="2" creationId="{58C28678-8BAC-5CBB-EAE4-5FE66C14D8D2}"/>
          </ac:spMkLst>
        </pc:spChg>
        <pc:spChg chg="del mod">
          <ac:chgData name="Marcelle Batticci" userId="25678a3e-85e1-4ce0-a186-a5766f548df4" providerId="ADAL" clId="{B0AED590-D90C-4144-B56D-CF4626BE632B}" dt="2026-05-05T01:48:17.376" v="2" actId="478"/>
          <ac:spMkLst>
            <pc:docMk/>
            <pc:sldMk cId="2930028946" sldId="259"/>
            <ac:spMk id="3" creationId="{6407EFBD-CB74-D6EE-2400-BCA1C4678767}"/>
          </ac:spMkLst>
        </pc:spChg>
        <pc:spChg chg="add del mod">
          <ac:chgData name="Marcelle Batticci" userId="25678a3e-85e1-4ce0-a186-a5766f548df4" providerId="ADAL" clId="{B0AED590-D90C-4144-B56D-CF4626BE632B}" dt="2026-05-05T01:48:20.603" v="3" actId="478"/>
          <ac:spMkLst>
            <pc:docMk/>
            <pc:sldMk cId="2930028946" sldId="259"/>
            <ac:spMk id="5" creationId="{7BAB9998-0BDE-E1FB-5D65-0A316BCAA040}"/>
          </ac:spMkLst>
        </pc:spChg>
      </pc:sldChg>
      <pc:sldChg chg="addSp delSp modSp mod">
        <pc:chgData name="Marcelle Batticci" userId="25678a3e-85e1-4ce0-a186-a5766f548df4" providerId="ADAL" clId="{B0AED590-D90C-4144-B56D-CF4626BE632B}" dt="2026-05-05T01:49:32.993" v="56" actId="478"/>
        <pc:sldMkLst>
          <pc:docMk/>
          <pc:sldMk cId="3866897243" sldId="268"/>
        </pc:sldMkLst>
        <pc:spChg chg="del mod">
          <ac:chgData name="Marcelle Batticci" userId="25678a3e-85e1-4ce0-a186-a5766f548df4" providerId="ADAL" clId="{B0AED590-D90C-4144-B56D-CF4626BE632B}" dt="2026-05-05T01:49:32.993" v="56" actId="478"/>
          <ac:spMkLst>
            <pc:docMk/>
            <pc:sldMk cId="3866897243" sldId="268"/>
            <ac:spMk id="6" creationId="{93325059-EB79-10D2-B5DE-C18CA5E9744E}"/>
          </ac:spMkLst>
        </pc:spChg>
        <pc:picChg chg="add del">
          <ac:chgData name="Marcelle Batticci" userId="25678a3e-85e1-4ce0-a186-a5766f548df4" providerId="ADAL" clId="{B0AED590-D90C-4144-B56D-CF4626BE632B}" dt="2026-05-05T01:49:26.208" v="55" actId="478"/>
          <ac:picMkLst>
            <pc:docMk/>
            <pc:sldMk cId="3866897243" sldId="268"/>
            <ac:picMk id="5" creationId="{05AB7110-C37C-17FA-1465-61F7F429762F}"/>
          </ac:picMkLst>
        </pc:picChg>
      </pc:sldChg>
      <pc:sldChg chg="addSp delSp add del ord setBg delDesignElem">
        <pc:chgData name="Marcelle Batticci" userId="25678a3e-85e1-4ce0-a186-a5766f548df4" providerId="ADAL" clId="{B0AED590-D90C-4144-B56D-CF4626BE632B}" dt="2026-05-06T02:08:26.558" v="72" actId="2696"/>
        <pc:sldMkLst>
          <pc:docMk/>
          <pc:sldMk cId="2449865001" sldId="269"/>
        </pc:sldMkLst>
        <pc:spChg chg="add del">
          <ac:chgData name="Marcelle Batticci" userId="25678a3e-85e1-4ce0-a186-a5766f548df4" providerId="ADAL" clId="{B0AED590-D90C-4144-B56D-CF4626BE632B}" dt="2026-05-06T02:06:52.699" v="65"/>
          <ac:spMkLst>
            <pc:docMk/>
            <pc:sldMk cId="2449865001" sldId="269"/>
            <ac:spMk id="27" creationId="{33E93247-6229-44AB-A550-739E971E690B}"/>
          </ac:spMkLst>
        </pc:spChg>
        <pc:cxnChg chg="add del">
          <ac:chgData name="Marcelle Batticci" userId="25678a3e-85e1-4ce0-a186-a5766f548df4" providerId="ADAL" clId="{B0AED590-D90C-4144-B56D-CF4626BE632B}" dt="2026-05-06T02:06:52.699" v="65"/>
          <ac:cxnSpMkLst>
            <pc:docMk/>
            <pc:sldMk cId="2449865001" sldId="269"/>
            <ac:cxnSpMk id="28" creationId="{EE2E603F-4A95-4FE8-BB06-211DFD75DBEF}"/>
          </ac:cxnSpMkLst>
        </pc:cxnChg>
      </pc:sldChg>
      <pc:sldChg chg="addSp delSp modSp new mod ord">
        <pc:chgData name="Marcelle Batticci" userId="25678a3e-85e1-4ce0-a186-a5766f548df4" providerId="ADAL" clId="{B0AED590-D90C-4144-B56D-CF4626BE632B}" dt="2026-05-06T02:09:54.140" v="91" actId="14100"/>
        <pc:sldMkLst>
          <pc:docMk/>
          <pc:sldMk cId="4214604014" sldId="269"/>
        </pc:sldMkLst>
        <pc:spChg chg="del">
          <ac:chgData name="Marcelle Batticci" userId="25678a3e-85e1-4ce0-a186-a5766f548df4" providerId="ADAL" clId="{B0AED590-D90C-4144-B56D-CF4626BE632B}" dt="2026-05-06T02:09:46.374" v="90" actId="478"/>
          <ac:spMkLst>
            <pc:docMk/>
            <pc:sldMk cId="4214604014" sldId="269"/>
            <ac:spMk id="2" creationId="{7638E531-B017-E74D-59D2-1333EFB01D8F}"/>
          </ac:spMkLst>
        </pc:spChg>
        <pc:picChg chg="add mod">
          <ac:chgData name="Marcelle Batticci" userId="25678a3e-85e1-4ce0-a186-a5766f548df4" providerId="ADAL" clId="{B0AED590-D90C-4144-B56D-CF4626BE632B}" dt="2026-05-06T02:09:54.140" v="91" actId="14100"/>
          <ac:picMkLst>
            <pc:docMk/>
            <pc:sldMk cId="4214604014" sldId="269"/>
            <ac:picMk id="5" creationId="{A11FAC75-3B3B-2ED4-6185-8104BB4BA91B}"/>
          </ac:picMkLst>
        </pc:picChg>
      </pc:sldChg>
      <pc:sldMasterChg chg="del delSldLayout">
        <pc:chgData name="Marcelle Batticci" userId="25678a3e-85e1-4ce0-a186-a5766f548df4" providerId="ADAL" clId="{B0AED590-D90C-4144-B56D-CF4626BE632B}" dt="2026-05-06T02:08:26.558" v="72" actId="2696"/>
        <pc:sldMasterMkLst>
          <pc:docMk/>
          <pc:sldMasterMk cId="182932891" sldId="2147483660"/>
        </pc:sldMasterMkLst>
        <pc:sldLayoutChg chg="del">
          <pc:chgData name="Marcelle Batticci" userId="25678a3e-85e1-4ce0-a186-a5766f548df4" providerId="ADAL" clId="{B0AED590-D90C-4144-B56D-CF4626BE632B}" dt="2026-05-06T02:08:26.558" v="72" actId="2696"/>
          <pc:sldLayoutMkLst>
            <pc:docMk/>
            <pc:sldMasterMk cId="182932891" sldId="2147483660"/>
            <pc:sldLayoutMk cId="270341539" sldId="2147483661"/>
          </pc:sldLayoutMkLst>
        </pc:sldLayoutChg>
        <pc:sldLayoutChg chg="del">
          <pc:chgData name="Marcelle Batticci" userId="25678a3e-85e1-4ce0-a186-a5766f548df4" providerId="ADAL" clId="{B0AED590-D90C-4144-B56D-CF4626BE632B}" dt="2026-05-06T02:08:26.558" v="72" actId="2696"/>
          <pc:sldLayoutMkLst>
            <pc:docMk/>
            <pc:sldMasterMk cId="182932891" sldId="2147483660"/>
            <pc:sldLayoutMk cId="167933950" sldId="2147483662"/>
          </pc:sldLayoutMkLst>
        </pc:sldLayoutChg>
        <pc:sldLayoutChg chg="del">
          <pc:chgData name="Marcelle Batticci" userId="25678a3e-85e1-4ce0-a186-a5766f548df4" providerId="ADAL" clId="{B0AED590-D90C-4144-B56D-CF4626BE632B}" dt="2026-05-06T02:08:26.558" v="72" actId="2696"/>
          <pc:sldLayoutMkLst>
            <pc:docMk/>
            <pc:sldMasterMk cId="182932891" sldId="2147483660"/>
            <pc:sldLayoutMk cId="1384139991" sldId="2147483663"/>
          </pc:sldLayoutMkLst>
        </pc:sldLayoutChg>
        <pc:sldLayoutChg chg="del">
          <pc:chgData name="Marcelle Batticci" userId="25678a3e-85e1-4ce0-a186-a5766f548df4" providerId="ADAL" clId="{B0AED590-D90C-4144-B56D-CF4626BE632B}" dt="2026-05-06T02:08:26.558" v="72" actId="2696"/>
          <pc:sldLayoutMkLst>
            <pc:docMk/>
            <pc:sldMasterMk cId="182932891" sldId="2147483660"/>
            <pc:sldLayoutMk cId="2106298424" sldId="2147483664"/>
          </pc:sldLayoutMkLst>
        </pc:sldLayoutChg>
        <pc:sldLayoutChg chg="del">
          <pc:chgData name="Marcelle Batticci" userId="25678a3e-85e1-4ce0-a186-a5766f548df4" providerId="ADAL" clId="{B0AED590-D90C-4144-B56D-CF4626BE632B}" dt="2026-05-06T02:08:26.558" v="72" actId="2696"/>
          <pc:sldLayoutMkLst>
            <pc:docMk/>
            <pc:sldMasterMk cId="182932891" sldId="2147483660"/>
            <pc:sldLayoutMk cId="568287222" sldId="2147483665"/>
          </pc:sldLayoutMkLst>
        </pc:sldLayoutChg>
        <pc:sldLayoutChg chg="del">
          <pc:chgData name="Marcelle Batticci" userId="25678a3e-85e1-4ce0-a186-a5766f548df4" providerId="ADAL" clId="{B0AED590-D90C-4144-B56D-CF4626BE632B}" dt="2026-05-06T02:08:26.558" v="72" actId="2696"/>
          <pc:sldLayoutMkLst>
            <pc:docMk/>
            <pc:sldMasterMk cId="182932891" sldId="2147483660"/>
            <pc:sldLayoutMk cId="1285115866" sldId="2147483666"/>
          </pc:sldLayoutMkLst>
        </pc:sldLayoutChg>
        <pc:sldLayoutChg chg="del">
          <pc:chgData name="Marcelle Batticci" userId="25678a3e-85e1-4ce0-a186-a5766f548df4" providerId="ADAL" clId="{B0AED590-D90C-4144-B56D-CF4626BE632B}" dt="2026-05-06T02:08:26.558" v="72" actId="2696"/>
          <pc:sldLayoutMkLst>
            <pc:docMk/>
            <pc:sldMasterMk cId="182932891" sldId="2147483660"/>
            <pc:sldLayoutMk cId="1697471562" sldId="2147483667"/>
          </pc:sldLayoutMkLst>
        </pc:sldLayoutChg>
        <pc:sldLayoutChg chg="del">
          <pc:chgData name="Marcelle Batticci" userId="25678a3e-85e1-4ce0-a186-a5766f548df4" providerId="ADAL" clId="{B0AED590-D90C-4144-B56D-CF4626BE632B}" dt="2026-05-06T02:08:26.558" v="72" actId="2696"/>
          <pc:sldLayoutMkLst>
            <pc:docMk/>
            <pc:sldMasterMk cId="182932891" sldId="2147483660"/>
            <pc:sldLayoutMk cId="1366203926" sldId="2147483668"/>
          </pc:sldLayoutMkLst>
        </pc:sldLayoutChg>
        <pc:sldLayoutChg chg="del">
          <pc:chgData name="Marcelle Batticci" userId="25678a3e-85e1-4ce0-a186-a5766f548df4" providerId="ADAL" clId="{B0AED590-D90C-4144-B56D-CF4626BE632B}" dt="2026-05-06T02:08:26.558" v="72" actId="2696"/>
          <pc:sldLayoutMkLst>
            <pc:docMk/>
            <pc:sldMasterMk cId="182932891" sldId="2147483660"/>
            <pc:sldLayoutMk cId="3332520600" sldId="2147483669"/>
          </pc:sldLayoutMkLst>
        </pc:sldLayoutChg>
        <pc:sldLayoutChg chg="del">
          <pc:chgData name="Marcelle Batticci" userId="25678a3e-85e1-4ce0-a186-a5766f548df4" providerId="ADAL" clId="{B0AED590-D90C-4144-B56D-CF4626BE632B}" dt="2026-05-06T02:08:26.558" v="72" actId="2696"/>
          <pc:sldLayoutMkLst>
            <pc:docMk/>
            <pc:sldMasterMk cId="182932891" sldId="2147483660"/>
            <pc:sldLayoutMk cId="1548004593" sldId="2147483670"/>
          </pc:sldLayoutMkLst>
        </pc:sldLayoutChg>
        <pc:sldLayoutChg chg="del">
          <pc:chgData name="Marcelle Batticci" userId="25678a3e-85e1-4ce0-a186-a5766f548df4" providerId="ADAL" clId="{B0AED590-D90C-4144-B56D-CF4626BE632B}" dt="2026-05-06T02:08:26.558" v="72" actId="2696"/>
          <pc:sldLayoutMkLst>
            <pc:docMk/>
            <pc:sldMasterMk cId="182932891" sldId="2147483660"/>
            <pc:sldLayoutMk cId="1073695987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6/05/2026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25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6/05/2026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51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6/05/2026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867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6/05/2026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14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6/05/2026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747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6/05/2026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03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6/05/2026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03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6/05/2026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87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6/05/2026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971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6/05/2026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49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6/05/2026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32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6/05/2026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19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8A21D-BDE2-047D-69F7-366A181B0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1FAC75-3B3B-2ED4-6185-8104BB4BA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78" y="521293"/>
            <a:ext cx="8361406" cy="572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04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ose-up of various spices&#10;&#10;AI-generated content may be incorrect.">
            <a:extLst>
              <a:ext uri="{FF2B5EF4-FFF2-40B4-BE49-F238E27FC236}">
                <a16:creationId xmlns:a16="http://schemas.microsoft.com/office/drawing/2014/main" id="{72BB81BF-AF4E-49F9-D6C5-43CB99C82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9" r="1" b="3255"/>
          <a:stretch>
            <a:fillRect/>
          </a:stretch>
        </p:blipFill>
        <p:spPr>
          <a:xfrm>
            <a:off x="20" y="10"/>
            <a:ext cx="565097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8663357-1843-42BB-BC09-EACA8E00E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2" y="0"/>
            <a:ext cx="3493008" cy="6858000"/>
          </a:xfrm>
          <a:prstGeom prst="rect">
            <a:avLst/>
          </a:prstGeom>
          <a:solidFill>
            <a:srgbClr val="6839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65943D1-DD06-89C9-0A88-E7524E6A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2069" y="640080"/>
            <a:ext cx="2948151" cy="58868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</a:rPr>
              <a:t>In every seed, the future quietly takes root.</a:t>
            </a:r>
            <a:br>
              <a:rPr lang="en-US" sz="2800" dirty="0">
                <a:solidFill>
                  <a:srgbClr val="FFFFFF"/>
                </a:solidFill>
              </a:rPr>
            </a:b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Vandana Shiva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DDB9B1-F9EF-E109-FF32-979E67C13E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4133" y="5815956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24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57E8F6-4FD4-4B7B-16D4-7F0577F88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9" r="23583" b="-1"/>
          <a:stretch>
            <a:fillRect/>
          </a:stretch>
        </p:blipFill>
        <p:spPr>
          <a:xfrm>
            <a:off x="3082595" y="10"/>
            <a:ext cx="6061405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9285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1665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7B606F-DB69-7206-BF46-5DE32A366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900" dirty="0"/>
              <a:t>The Gospel reveals God’s open hand and invites our open heart.</a:t>
            </a:r>
            <a:br>
              <a:rPr lang="en-US" sz="2900" dirty="0"/>
            </a:br>
            <a:endParaRPr lang="en-US" sz="29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037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dandelion&#10;&#10;AI-generated content may be incorrect.">
            <a:extLst>
              <a:ext uri="{FF2B5EF4-FFF2-40B4-BE49-F238E27FC236}">
                <a16:creationId xmlns:a16="http://schemas.microsoft.com/office/drawing/2014/main" id="{E2603BAB-3267-7666-73C1-1E26DD1E5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" r="4616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ADAF1-2A79-58C9-DDA2-C6EAF7B02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17240"/>
            <a:ext cx="9144000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It’s not where our seeds land that matter as much as, the heart that throws them.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Becky Hemsley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5D99DAA-9CDC-F7F5-3A0F-9B5F738D8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2734" y="112524"/>
            <a:ext cx="1221246" cy="122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13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AB7110-C37C-17FA-1465-61F7F4297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08381E-DF0E-D1D0-BB6C-05E3F00DB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42595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>
                <a:solidFill>
                  <a:schemeClr val="tx1">
                    <a:lumMod val="85000"/>
                    <a:lumOff val="15000"/>
                  </a:schemeClr>
                </a:solidFill>
              </a:rPr>
              <a:t>It’s not about our gritty, hard‑won successes and failures—but about the extravagance of the sower.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59BAA18-B91F-87C7-F0DC-04058F104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9504" y="5564563"/>
            <a:ext cx="1221246" cy="122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897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glass jars with different types of grains&#10;&#10;AI-generated content may be incorrect.">
            <a:extLst>
              <a:ext uri="{FF2B5EF4-FFF2-40B4-BE49-F238E27FC236}">
                <a16:creationId xmlns:a16="http://schemas.microsoft.com/office/drawing/2014/main" id="{FAAFF942-3BCF-BF57-F173-AC171B407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9" r="445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4916930-E76E-4100-9DCF-4981566A3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93031" y="1885950"/>
            <a:ext cx="6379369" cy="3152775"/>
          </a:xfrm>
          <a:prstGeom prst="rect">
            <a:avLst/>
          </a:prstGeom>
          <a:solidFill>
            <a:schemeClr val="bg1">
              <a:alpha val="75000"/>
            </a:schemeClr>
          </a:solidFill>
          <a:ln w="635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4A1BBE-2C9D-9150-D144-2C0FD5B8B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356" y="2247900"/>
            <a:ext cx="5686425" cy="2514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everyday actions help new seeds take root in our parish?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6CC850-9082-7AE6-0971-EF13817CB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97623" y="5800053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37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two girls in hats planting a plant&#10;&#10;AI-generated content may be incorrect.">
            <a:extLst>
              <a:ext uri="{FF2B5EF4-FFF2-40B4-BE49-F238E27FC236}">
                <a16:creationId xmlns:a16="http://schemas.microsoft.com/office/drawing/2014/main" id="{64B35AEF-4B5E-4EDF-413E-19F0E30A1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0BB77E-71E1-130C-8A6A-2D6ECD95F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936" y="5020931"/>
            <a:ext cx="3046128" cy="1522362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is Adsumus asking of me?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3EA331-B55B-7B48-6343-794FAB7AE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45907" y="5849481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180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456</TotalTime>
  <Words>87</Words>
  <Application>Microsoft Office PowerPoint</Application>
  <PresentationFormat>On-screen Show (4:3)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Default Theme</vt:lpstr>
      <vt:lpstr>PowerPoint Presentation</vt:lpstr>
      <vt:lpstr>In every seed, the future quietly takes root.  Vandana Shiva</vt:lpstr>
      <vt:lpstr>The Gospel reveals God’s open hand and invites our open heart. </vt:lpstr>
      <vt:lpstr>It’s not where our seeds land that matter as much as, the heart that throws them.    Becky Hemsley</vt:lpstr>
      <vt:lpstr>It’s not about our gritty, hard‑won successes and failures—but about the extravagance of the sower.</vt:lpstr>
      <vt:lpstr>What everyday actions help new seeds take root in our parish?</vt:lpstr>
      <vt:lpstr>What is Adsumus asking of me?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Mazzarolo</dc:creator>
  <cp:lastModifiedBy>Marcelle Batticci</cp:lastModifiedBy>
  <cp:revision>31</cp:revision>
  <dcterms:created xsi:type="dcterms:W3CDTF">2025-12-20T03:56:23Z</dcterms:created>
  <dcterms:modified xsi:type="dcterms:W3CDTF">2026-05-06T02:10:03Z</dcterms:modified>
</cp:coreProperties>
</file>