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80" r:id="rId3"/>
    <p:sldId id="264" r:id="rId4"/>
    <p:sldId id="262" r:id="rId5"/>
    <p:sldId id="263" r:id="rId6"/>
    <p:sldId id="265" r:id="rId7"/>
    <p:sldId id="267" r:id="rId8"/>
    <p:sldId id="25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ayer Resource" id="{AF203CB6-CEEB-0D4D-BE77-EB3D433C3523}">
          <p14:sldIdLst>
            <p14:sldId id="280"/>
            <p14:sldId id="264"/>
          </p14:sldIdLst>
        </p14:section>
        <p14:section name="Mass resources" id="{82D42D2F-7C57-844C-8D20-8428AABC7B54}">
          <p14:sldIdLst>
            <p14:sldId id="262"/>
            <p14:sldId id="263"/>
            <p14:sldId id="265"/>
            <p14:sldId id="267"/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733BF2-E86B-4566-8240-90D9C218798F}" v="2" dt="2026-05-05T02:00:57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901"/>
    <p:restoredTop sz="93631"/>
  </p:normalViewPr>
  <p:slideViewPr>
    <p:cSldViewPr snapToGrid="0">
      <p:cViewPr varScale="1">
        <p:scale>
          <a:sx n="82" d="100"/>
          <a:sy n="82" d="100"/>
        </p:scale>
        <p:origin x="2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le Batticci" userId="25678a3e-85e1-4ce0-a186-a5766f548df4" providerId="ADAL" clId="{B0AED590-D90C-4144-B56D-CF4626BE632B}"/>
    <pc:docChg chg="custSel addSld delSld modSld sldOrd modSection">
      <pc:chgData name="Marcelle Batticci" userId="25678a3e-85e1-4ce0-a186-a5766f548df4" providerId="ADAL" clId="{B0AED590-D90C-4144-B56D-CF4626BE632B}" dt="2026-05-05T05:24:42.186" v="16" actId="2696"/>
      <pc:docMkLst>
        <pc:docMk/>
      </pc:docMkLst>
      <pc:sldChg chg="del">
        <pc:chgData name="Marcelle Batticci" userId="25678a3e-85e1-4ce0-a186-a5766f548df4" providerId="ADAL" clId="{B0AED590-D90C-4144-B56D-CF4626BE632B}" dt="2026-05-05T01:46:28.290" v="0" actId="2696"/>
        <pc:sldMkLst>
          <pc:docMk/>
          <pc:sldMk cId="3336529451" sldId="261"/>
        </pc:sldMkLst>
      </pc:sldChg>
      <pc:sldChg chg="modSp mod">
        <pc:chgData name="Marcelle Batticci" userId="25678a3e-85e1-4ce0-a186-a5766f548df4" providerId="ADAL" clId="{B0AED590-D90C-4144-B56D-CF4626BE632B}" dt="2026-05-05T01:47:14.034" v="4" actId="20577"/>
        <pc:sldMkLst>
          <pc:docMk/>
          <pc:sldMk cId="2513047825" sldId="262"/>
        </pc:sldMkLst>
        <pc:spChg chg="mod">
          <ac:chgData name="Marcelle Batticci" userId="25678a3e-85e1-4ce0-a186-a5766f548df4" providerId="ADAL" clId="{B0AED590-D90C-4144-B56D-CF4626BE632B}" dt="2026-05-05T01:47:14.034" v="4" actId="20577"/>
          <ac:spMkLst>
            <pc:docMk/>
            <pc:sldMk cId="2513047825" sldId="262"/>
            <ac:spMk id="3" creationId="{070BED9B-DC48-720A-8135-A4C6C7694853}"/>
          </ac:spMkLst>
        </pc:spChg>
      </pc:sldChg>
      <pc:sldChg chg="modSp mod ord">
        <pc:chgData name="Marcelle Batticci" userId="25678a3e-85e1-4ce0-a186-a5766f548df4" providerId="ADAL" clId="{B0AED590-D90C-4144-B56D-CF4626BE632B}" dt="2026-05-05T02:04:04.808" v="15"/>
        <pc:sldMkLst>
          <pc:docMk/>
          <pc:sldMk cId="880831862" sldId="264"/>
        </pc:sldMkLst>
        <pc:spChg chg="mod">
          <ac:chgData name="Marcelle Batticci" userId="25678a3e-85e1-4ce0-a186-a5766f548df4" providerId="ADAL" clId="{B0AED590-D90C-4144-B56D-CF4626BE632B}" dt="2026-05-05T01:46:34.662" v="1" actId="20577"/>
          <ac:spMkLst>
            <pc:docMk/>
            <pc:sldMk cId="880831862" sldId="264"/>
            <ac:spMk id="3" creationId="{45CD23D4-E59F-BC92-7FDE-D8050B94A877}"/>
          </ac:spMkLst>
        </pc:spChg>
      </pc:sldChg>
      <pc:sldChg chg="del">
        <pc:chgData name="Marcelle Batticci" userId="25678a3e-85e1-4ce0-a186-a5766f548df4" providerId="ADAL" clId="{B0AED590-D90C-4144-B56D-CF4626BE632B}" dt="2026-05-05T02:02:31.089" v="11" actId="2696"/>
        <pc:sldMkLst>
          <pc:docMk/>
          <pc:sldMk cId="2639537087" sldId="266"/>
        </pc:sldMkLst>
      </pc:sldChg>
      <pc:sldChg chg="new del">
        <pc:chgData name="Marcelle Batticci" userId="25678a3e-85e1-4ce0-a186-a5766f548df4" providerId="ADAL" clId="{B0AED590-D90C-4144-B56D-CF4626BE632B}" dt="2026-05-05T02:00:20.924" v="7" actId="2696"/>
        <pc:sldMkLst>
          <pc:docMk/>
          <pc:sldMk cId="3788712234" sldId="268"/>
        </pc:sldMkLst>
      </pc:sldChg>
      <pc:sldChg chg="add del">
        <pc:chgData name="Marcelle Batticci" userId="25678a3e-85e1-4ce0-a186-a5766f548df4" providerId="ADAL" clId="{B0AED590-D90C-4144-B56D-CF4626BE632B}" dt="2026-05-05T05:24:42.186" v="16" actId="2696"/>
        <pc:sldMkLst>
          <pc:docMk/>
          <pc:sldMk cId="948304166" sldId="278"/>
        </pc:sldMkLst>
      </pc:sldChg>
      <pc:sldChg chg="new del">
        <pc:chgData name="Marcelle Batticci" userId="25678a3e-85e1-4ce0-a186-a5766f548df4" providerId="ADAL" clId="{B0AED590-D90C-4144-B56D-CF4626BE632B}" dt="2026-05-05T02:00:59.957" v="10" actId="47"/>
        <pc:sldMkLst>
          <pc:docMk/>
          <pc:sldMk cId="3871045685" sldId="279"/>
        </pc:sldMkLst>
      </pc:sldChg>
      <pc:sldChg chg="add">
        <pc:chgData name="Marcelle Batticci" userId="25678a3e-85e1-4ce0-a186-a5766f548df4" providerId="ADAL" clId="{B0AED590-D90C-4144-B56D-CF4626BE632B}" dt="2026-05-05T02:00:57.614" v="9"/>
        <pc:sldMkLst>
          <pc:docMk/>
          <pc:sldMk cId="2659072378" sldId="28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25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51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867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214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747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903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036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487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971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349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932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5066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2891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1386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1180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693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96924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7993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74412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3800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33960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285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19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3489-5217-4786-AB86-5CA24E2945B4}" type="datetimeFigureOut">
              <a:rPr lang="en-AU" smtClean="0"/>
              <a:t>5/05/2026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975C-7C69-4FA8-B86E-B5E2DF9621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3931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898D80-8EC3-5BBE-167D-A67A6EBE5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14" r="31931" b="-2"/>
          <a:stretch>
            <a:fillRect/>
          </a:stretch>
        </p:blipFill>
        <p:spPr>
          <a:xfrm>
            <a:off x="20" y="-1"/>
            <a:ext cx="3107653" cy="6856413"/>
          </a:xfrm>
          <a:custGeom>
            <a:avLst/>
            <a:gdLst/>
            <a:ahLst/>
            <a:cxnLst/>
            <a:rect l="l" t="t" r="r" b="b"/>
            <a:pathLst>
              <a:path w="4143564" h="6856413">
                <a:moveTo>
                  <a:pt x="0" y="0"/>
                </a:moveTo>
                <a:lnTo>
                  <a:pt x="4141667" y="0"/>
                </a:lnTo>
                <a:lnTo>
                  <a:pt x="4141086" y="145208"/>
                </a:lnTo>
                <a:cubicBezTo>
                  <a:pt x="4109790" y="1611281"/>
                  <a:pt x="3796834" y="3077353"/>
                  <a:pt x="4047199" y="4543426"/>
                </a:cubicBezTo>
                <a:cubicBezTo>
                  <a:pt x="4172382" y="5276463"/>
                  <a:pt x="4156734" y="6009499"/>
                  <a:pt x="4105878" y="6742536"/>
                </a:cubicBezTo>
                <a:lnTo>
                  <a:pt x="4096763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D58CE-1815-8562-FEB0-0FD78ED8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5291" y="138023"/>
            <a:ext cx="5486759" cy="6521569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/>
              <a:t>Loving God, 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We thank you for our priest, who helps us discover the hidden treasure of Your Kingdom. 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As Solomon asked for an understanding heart, we pray that You grant our priest wisdom and discernment. 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Set his heart on fire with love for You, that he may lead us closer to Christ in the Eucharist and continue to be a wise steward of the mysteries of faith. 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Strengthen him in his vocation, that his life may reflect the joy of the Gospel. 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Through Christ our Lord. 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Amen</a:t>
            </a:r>
          </a:p>
          <a:p>
            <a:pPr marL="0" indent="0">
              <a:lnSpc>
                <a:spcPct val="90000"/>
              </a:lnSpc>
              <a:buNone/>
            </a:pP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AD5D02-55A1-B113-B964-869B28C6E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05242" y="5682784"/>
            <a:ext cx="976808" cy="9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72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0541" y="181576"/>
            <a:ext cx="886772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irt road through a field&#10;&#10;AI-generated content may be incorrect.">
            <a:extLst>
              <a:ext uri="{FF2B5EF4-FFF2-40B4-BE49-F238E27FC236}">
                <a16:creationId xmlns:a16="http://schemas.microsoft.com/office/drawing/2014/main" id="{FAB74601-1C4F-17BB-D48F-C039C72025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2" r="1" b="1"/>
          <a:stretch>
            <a:fillRect/>
          </a:stretch>
        </p:blipFill>
        <p:spPr>
          <a:xfrm>
            <a:off x="135731" y="182880"/>
            <a:ext cx="8867728" cy="64997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7BA63A-A186-9008-8391-6FFB54EE9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8001"/>
            <a:ext cx="7623913" cy="1171825"/>
          </a:xfrm>
        </p:spPr>
        <p:txBody>
          <a:bodyPr anchor="b">
            <a:normAutofit/>
          </a:bodyPr>
          <a:lstStyle/>
          <a:p>
            <a:pPr algn="l"/>
            <a:r>
              <a:rPr lang="en-AU" sz="3500" dirty="0">
                <a:solidFill>
                  <a:srgbClr val="FFFFFF"/>
                </a:solidFill>
              </a:rPr>
              <a:t>PRAYER OF THE</a:t>
            </a:r>
            <a:br>
              <a:rPr lang="en-AU" sz="3500" dirty="0">
                <a:solidFill>
                  <a:srgbClr val="FFFFFF"/>
                </a:solidFill>
              </a:rPr>
            </a:br>
            <a:r>
              <a:rPr lang="en-AU" sz="3500" dirty="0">
                <a:solidFill>
                  <a:srgbClr val="FFFFFF"/>
                </a:solidFill>
              </a:rPr>
              <a:t>ABORIGINAL PEOPLE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D23D4-E59F-BC92-7FDE-D8050B94A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40713"/>
            <a:ext cx="7623913" cy="4463683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solidFill>
                  <a:srgbClr val="FFFFFF"/>
                </a:solidFill>
              </a:rPr>
              <a:t>Father of all, you gave us the Dreaming.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solidFill>
                  <a:srgbClr val="FFFFFF"/>
                </a:solidFill>
              </a:rPr>
              <a:t>You have spoken to us through our beliefs.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solidFill>
                  <a:srgbClr val="FFFFFF"/>
                </a:solidFill>
              </a:rPr>
              <a:t>You then made your love clear to us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solidFill>
                  <a:srgbClr val="FFFFFF"/>
                </a:solidFill>
              </a:rPr>
              <a:t>in the person of Jesus.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solidFill>
                  <a:srgbClr val="FFFFFF"/>
                </a:solidFill>
              </a:rPr>
              <a:t>We thank you for your care.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solidFill>
                  <a:srgbClr val="FFFFFF"/>
                </a:solidFill>
              </a:rPr>
              <a:t>You own us.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solidFill>
                  <a:srgbClr val="FFFFFF"/>
                </a:solidFill>
              </a:rPr>
              <a:t>You are our hope.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solidFill>
                  <a:srgbClr val="FFFFFF"/>
                </a:solidFill>
              </a:rPr>
              <a:t>Make us strong as we face the problems of change.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solidFill>
                  <a:srgbClr val="FFFFFF"/>
                </a:solidFill>
              </a:rPr>
              <a:t>We ask you to help the people of Australia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solidFill>
                  <a:srgbClr val="FFFFFF"/>
                </a:solidFill>
              </a:rPr>
              <a:t>to listen to us and respect our culture.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solidFill>
                  <a:srgbClr val="FFFFFF"/>
                </a:solidFill>
              </a:rPr>
              <a:t>Make the knowledge of you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solidFill>
                  <a:srgbClr val="FFFFFF"/>
                </a:solidFill>
              </a:rPr>
              <a:t>grow strong in al people,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solidFill>
                  <a:srgbClr val="FFFFFF"/>
                </a:solidFill>
              </a:rPr>
              <a:t>so that we can make a home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solidFill>
                  <a:srgbClr val="FFFFFF"/>
                </a:solidFill>
              </a:rPr>
              <a:t>for everyone in our land.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solidFill>
                  <a:srgbClr val="FFFFFF"/>
                </a:solidFill>
              </a:rPr>
              <a:t>Amen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AA515E-1A72-C417-AFA8-75D854E413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59322" y="5137228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831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and aid on the pavement&#10;&#10;AI-generated content may be incorrect.">
            <a:extLst>
              <a:ext uri="{FF2B5EF4-FFF2-40B4-BE49-F238E27FC236}">
                <a16:creationId xmlns:a16="http://schemas.microsoft.com/office/drawing/2014/main" id="{0C2A7FD4-9408-889B-E9C5-3069634B0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77" b="11456"/>
          <a:stretch>
            <a:fillRect/>
          </a:stretch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ED9B-DC48-720A-8135-A4C6C76948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8" y="3752850"/>
            <a:ext cx="8261784" cy="293581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AU" sz="2800" dirty="0"/>
              <a:t>‘What the Church needs most today is the ability to heal wounds and warm the hearts of the faithful; it needs closeness, real proximity. I see the Church as a field hospital after </a:t>
            </a:r>
            <a:r>
              <a:rPr lang="en-AU" sz="2800"/>
              <a:t>battle.’</a:t>
            </a:r>
            <a:endParaRPr lang="en-AU" sz="2800" dirty="0"/>
          </a:p>
          <a:p>
            <a:pPr marL="0" indent="0">
              <a:buNone/>
            </a:pPr>
            <a:r>
              <a:rPr lang="en-AU" sz="1600" dirty="0"/>
              <a:t>Pope Frances (Sept 19th, 2013)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4CE025-2E55-7B38-801A-0A96CD490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92381" y="39756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47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BA513B0-82FF-4F41-8178-885375D1C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holding a stick with two cows&#10;&#10;AI-generated content may be incorrect.">
            <a:extLst>
              <a:ext uri="{FF2B5EF4-FFF2-40B4-BE49-F238E27FC236}">
                <a16:creationId xmlns:a16="http://schemas.microsoft.com/office/drawing/2014/main" id="{D7F47AC9-57D5-E0B2-17B3-88C1582D3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2" r="1" b="16873"/>
          <a:stretch>
            <a:fillRect/>
          </a:stretch>
        </p:blipFill>
        <p:spPr>
          <a:xfrm>
            <a:off x="20" y="10"/>
            <a:ext cx="9171076" cy="466692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3DB8501-F9F2-4ACD-B56A-9019CD500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28" y="2987478"/>
            <a:ext cx="9171095" cy="1828800"/>
            <a:chOff x="-305" y="2987478"/>
            <a:chExt cx="12188952" cy="18288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D03A94A-ADF5-4334-86B1-DBA5F70ACD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85A18E1-CBE3-4BBD-B1B7-CDBCA685E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33EDCAA-1D6C-4710-9DA1-C7FC946D8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16" name="Freeform: Shape 15">
              <a:extLst>
                <a:ext uri="{FF2B5EF4-FFF2-40B4-BE49-F238E27FC236}">
                  <a16:creationId xmlns:a16="http://schemas.microsoft.com/office/drawing/2014/main" id="{3916FBF2-1CC9-460D-A42B-FB77E515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BFFAF-CFB7-2F02-E8E7-86DC03483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793" y="4102075"/>
            <a:ext cx="7995700" cy="233025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Jesus’ wisdom strengthens us amid our problems. It does not take away the burdens of life, but it lifts the anguish from our hearts</a:t>
            </a:r>
            <a:r>
              <a:rPr lang="en-A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AU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Pope Francis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E1EB59-86EE-B757-7B52-0B5685DBE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2748" y="5343660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129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D52962-6393-5BFC-D14C-C670D59EE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753" y="640080"/>
            <a:ext cx="2800511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600" dirty="0"/>
              <a:t>How does Jesus’ shared yoke redefine rest—as escape from work or as shared burden-bearing?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7753" y="4409267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and child walking on a log&#10;&#10;AI-generated content may be incorrect.">
            <a:extLst>
              <a:ext uri="{FF2B5EF4-FFF2-40B4-BE49-F238E27FC236}">
                <a16:creationId xmlns:a16="http://schemas.microsoft.com/office/drawing/2014/main" id="{71700C6A-3163-940D-586F-61FB0A8BC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2" r="30913" b="-1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5A2EE8-2719-6DB1-5DD7-DFD43639F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5403" y="4940172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165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BE3C36-3ABD-4AFD-4CB7-DB99A292F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" r="6128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AB5BF6-710D-22AE-58E5-BCAD06865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17240"/>
            <a:ext cx="9143980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what ways do I see our parish operating as a ‘field hospital’?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AB5AB90-1E48-53C2-DAB0-BF935977F5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1452" y="34327"/>
            <a:ext cx="1405210" cy="14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034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n owl sitting on a bush&#10;&#10;AI-generated content may be incorrect.">
            <a:extLst>
              <a:ext uri="{FF2B5EF4-FFF2-40B4-BE49-F238E27FC236}">
                <a16:creationId xmlns:a16="http://schemas.microsoft.com/office/drawing/2014/main" id="{C8B4A5C5-6563-DAF7-E7B3-AFFA7A13C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/>
          <a:stretch>
            <a:fillRect/>
          </a:stretch>
        </p:blipFill>
        <p:spPr>
          <a:xfrm>
            <a:off x="20" y="-22"/>
            <a:ext cx="9143977" cy="6858022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684783" y="1682484"/>
            <a:ext cx="6858003" cy="3493010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0BB77E-71E1-130C-8A6A-2D6ECD95F1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599" y="643467"/>
            <a:ext cx="4089397" cy="35692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500" dirty="0">
                <a:solidFill>
                  <a:srgbClr val="FFFFFF"/>
                </a:solidFill>
              </a:rPr>
              <a:t>What is Adsumus asking of me?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797890" y="2511887"/>
            <a:ext cx="6858003" cy="1834218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46B437-F7D8-FC31-54BC-110B42776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565" y="4856176"/>
            <a:ext cx="1856840" cy="185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1806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Theme">
  <a:themeElements>
    <a:clrScheme name="Custom 4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3210</TotalTime>
  <Words>324</Words>
  <Application>Microsoft Office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Default Theme</vt:lpstr>
      <vt:lpstr>1_Default Theme</vt:lpstr>
      <vt:lpstr>PowerPoint Presentation</vt:lpstr>
      <vt:lpstr>PRAYER OF THE ABORIGINAL PEOPLE</vt:lpstr>
      <vt:lpstr>PowerPoint Presentation</vt:lpstr>
      <vt:lpstr>PowerPoint Presentation</vt:lpstr>
      <vt:lpstr>How does Jesus’ shared yoke redefine rest—as escape from work or as shared burden-bearing? </vt:lpstr>
      <vt:lpstr>In what ways do I see our parish operating as a ‘field hospital’?</vt:lpstr>
      <vt:lpstr>What is Adsumus asking of me?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Mazzarolo</dc:creator>
  <cp:lastModifiedBy>Marcelle Batticci</cp:lastModifiedBy>
  <cp:revision>84</cp:revision>
  <dcterms:created xsi:type="dcterms:W3CDTF">2025-12-20T03:56:23Z</dcterms:created>
  <dcterms:modified xsi:type="dcterms:W3CDTF">2026-05-05T05:24:47Z</dcterms:modified>
</cp:coreProperties>
</file>