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1" r:id="rId2"/>
    <p:sldId id="266" r:id="rId3"/>
    <p:sldId id="268" r:id="rId4"/>
    <p:sldId id="267" r:id="rId5"/>
    <p:sldId id="269" r:id="rId6"/>
    <p:sldId id="263" r:id="rId7"/>
    <p:sldId id="256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100"/>
    <p:restoredTop sz="93515"/>
  </p:normalViewPr>
  <p:slideViewPr>
    <p:cSldViewPr snapToGrid="0">
      <p:cViewPr varScale="1">
        <p:scale>
          <a:sx n="82" d="100"/>
          <a:sy n="82" d="100"/>
        </p:scale>
        <p:origin x="3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510BF5-B25D-794D-96BA-8A99C7053C86}" type="datetimeFigureOut">
              <a:rPr lang="en-AU" smtClean="0"/>
              <a:t>23/04/2026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94C872-3B98-B44B-B7BE-E3B6CFF1A7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67833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94C872-3B98-B44B-B7BE-E3B6CFF1A7D0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43076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23/04/2026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6257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23/04/2026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6518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23/04/2026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8676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23/04/2026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2140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23/04/2026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5747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23/04/2026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09035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23/04/2026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0368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23/04/2026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4874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23/04/2026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9718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23/04/2026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43493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23/04/2026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9329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73489-5217-4786-AB86-5CA24E2945B4}" type="datetimeFigureOut">
              <a:rPr lang="en-AU" smtClean="0"/>
              <a:t>23/04/2026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1199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rope tied to a net&#10;&#10;AI-generated content may be incorrect.">
            <a:extLst>
              <a:ext uri="{FF2B5EF4-FFF2-40B4-BE49-F238E27FC236}">
                <a16:creationId xmlns:a16="http://schemas.microsoft.com/office/drawing/2014/main" id="{77D617FF-7C92-1DEF-633E-1F61E87F1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5" r="9987" b="-1"/>
          <a:stretch>
            <a:fillRect/>
          </a:stretch>
        </p:blipFill>
        <p:spPr>
          <a:xfrm>
            <a:off x="20" y="10"/>
            <a:ext cx="7252212" cy="6857990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36EF4A-ABE1-5EF8-2635-835B0F82F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8707" y="-116791"/>
            <a:ext cx="2866642" cy="1899912"/>
          </a:xfrm>
        </p:spPr>
        <p:txBody>
          <a:bodyPr>
            <a:normAutofit/>
          </a:bodyPr>
          <a:lstStyle/>
          <a:p>
            <a:r>
              <a:rPr lang="en-AU" sz="2800" dirty="0"/>
              <a:t>Adsumus, Sancte Spiritus</a:t>
            </a:r>
            <a:br>
              <a:rPr lang="en-AU" sz="2800" dirty="0"/>
            </a:br>
            <a:endParaRPr lang="en-AU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08E5E-2EC4-5CC6-9477-4ACB4E7AE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8706" y="1090094"/>
            <a:ext cx="3371725" cy="5767896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AU" sz="1800" dirty="0"/>
              <a:t>We stand before You, Holy Spirit, as we gather together in Your name.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AU" sz="1800" dirty="0"/>
              <a:t>With You alone to guide us, make Yourself at home in our hearts; Teach us the way we must go and how we are to pursue it.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AU" sz="1800" dirty="0"/>
              <a:t>We are weak and sinful; do not let us promote disorder. Do not let ignorance lead us down the wrong path nor partiality influence our actions.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AU" sz="1800" dirty="0"/>
              <a:t>Let us find in You our unity so that we may journey together to eternal life and not stray from the way of truth and what is right.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AU" sz="1800" dirty="0"/>
              <a:t>All this we ask of You, who are at work in every place and time, in the communion of the Father and the Son, forever and ever.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AU" sz="1800" dirty="0"/>
              <a:t>Amen.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03D6CD-152D-4733-B3D7-12F3F9295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569" y="5319124"/>
            <a:ext cx="1297460" cy="12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529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erson herding sheep in a valley&#10;&#10;AI-generated content may be incorrect.">
            <a:extLst>
              <a:ext uri="{FF2B5EF4-FFF2-40B4-BE49-F238E27FC236}">
                <a16:creationId xmlns:a16="http://schemas.microsoft.com/office/drawing/2014/main" id="{6154BE33-8B53-52C2-2412-14697146E0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75" b="3418"/>
          <a:stretch>
            <a:fillRect/>
          </a:stretch>
        </p:blipFill>
        <p:spPr>
          <a:xfrm>
            <a:off x="1891767" y="10"/>
            <a:ext cx="7252231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E4A3D8-EEB7-7D1F-C00C-28B7288F2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4" y="2434201"/>
            <a:ext cx="2866641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/>
              <a:t>The Shepherd is in our midst.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35D0BA-59AA-35B0-DB6C-B8FAABA89C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2844" y="5474358"/>
            <a:ext cx="1405210" cy="140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358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71DD64-9B85-C90B-D4D8-139464FEEA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5" r="8525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85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9678A2-75BB-D38D-FE17-20592F5E8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854577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Wherever we live, God’s Kingdom is here—and everyone’s invited.</a:t>
            </a:r>
            <a:b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5069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24356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1CF73FF9-C002-07F5-CEFC-1E0E54564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88776" y="1165403"/>
            <a:ext cx="1405210" cy="140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472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759A0-A33F-3D46-2927-7FD3C94B9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519" y="2533476"/>
            <a:ext cx="3266448" cy="344783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AU" sz="2800" dirty="0"/>
              <a:t>Ministry isn’t a ‘stained-glass’ word; it’s Spirit-filled service in real life.</a:t>
            </a:r>
          </a:p>
        </p:txBody>
      </p:sp>
      <p:pic>
        <p:nvPicPr>
          <p:cNvPr id="5" name="Picture 4" descr="A person working on a stained glass window&#10;&#10;AI-generated content may be incorrect.">
            <a:extLst>
              <a:ext uri="{FF2B5EF4-FFF2-40B4-BE49-F238E27FC236}">
                <a16:creationId xmlns:a16="http://schemas.microsoft.com/office/drawing/2014/main" id="{7501C114-7EE3-1DC0-6B2B-B2D2BAD728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4572000" y="10"/>
            <a:ext cx="4571999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E3A741D-C19B-960A-5803-1C5887147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082135" y="3792161"/>
            <a:ext cx="1559464" cy="4579735"/>
          </a:xfrm>
          <a:prstGeom prst="rect">
            <a:avLst/>
          </a:prstGeom>
          <a:gradFill>
            <a:gsLst>
              <a:gs pos="0">
                <a:schemeClr val="accent5">
                  <a:alpha val="77000"/>
                </a:schemeClr>
              </a:gs>
              <a:gs pos="57000">
                <a:schemeClr val="accent5">
                  <a:lumMod val="60000"/>
                  <a:lumOff val="40000"/>
                  <a:alpha val="0"/>
                </a:schemeClr>
              </a:gs>
            </a:gsLst>
            <a:lin ang="11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C3A50E9-9119-7BC3-083B-2D84CCC78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11580" y="-3760"/>
            <a:ext cx="1632418" cy="6857999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40000">
                <a:schemeClr val="accent2">
                  <a:alpha val="0"/>
                </a:schemeClr>
              </a:gs>
            </a:gsLst>
            <a:lin ang="11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C39DE25-0E4E-0AA7-0932-1D78C2372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4572000" y="5502302"/>
            <a:ext cx="4579735" cy="1359456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9000"/>
                </a:schemeClr>
              </a:gs>
              <a:gs pos="38000">
                <a:schemeClr val="accent5">
                  <a:lumMod val="60000"/>
                  <a:lumOff val="40000"/>
                  <a:alpha val="0"/>
                </a:schemeClr>
              </a:gs>
            </a:gsLst>
            <a:lin ang="4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D6EA299-0840-6DEA-E670-C49AEBC87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6770169" y="2939627"/>
            <a:ext cx="2372181" cy="391461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51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3AA144-7BBA-BDEA-D5FB-CF98FA58EA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83876" y="4896933"/>
            <a:ext cx="1405210" cy="140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133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FFD2DF-84DE-A0B9-8F30-AE5915B21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6" r="4653" b="-1"/>
          <a:stretch>
            <a:fillRect/>
          </a:stretch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B4F618-AC77-9A84-4821-F23612A74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325550"/>
            <a:ext cx="75438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500">
                <a:solidFill>
                  <a:srgbClr val="FFFFFF"/>
                </a:solidFill>
              </a:rPr>
              <a:t>Do I seek ways of contacting those in need?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0A5F2C-2CF8-2F75-081D-B2E1BAA6BB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41004" y="5355460"/>
            <a:ext cx="1405210" cy="140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570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people holding hands together&#10;&#10;AI-generated content may be incorrect.">
            <a:extLst>
              <a:ext uri="{FF2B5EF4-FFF2-40B4-BE49-F238E27FC236}">
                <a16:creationId xmlns:a16="http://schemas.microsoft.com/office/drawing/2014/main" id="{2AEF13A3-2E53-957D-AC8B-41A081E89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71" r="10241" b="-1"/>
          <a:stretch>
            <a:fillRect/>
          </a:stretch>
        </p:blipFill>
        <p:spPr>
          <a:xfrm>
            <a:off x="20" y="10"/>
            <a:ext cx="7252212" cy="6857990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6B91BC-B111-F672-8FC0-F59C77D75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1551" y="743447"/>
            <a:ext cx="2584324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500" dirty="0"/>
              <a:t>How does Jesus empower me to help my community?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AD7B03-2D0D-4DE1-E222-242792AC5C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4891" y="5178912"/>
            <a:ext cx="1405210" cy="140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908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0BB77E-71E1-130C-8A6A-2D6ECD95F1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73321" y="640080"/>
            <a:ext cx="4688333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700"/>
              <a:t>What is Adsumus asking of me?</a:t>
            </a:r>
          </a:p>
        </p:txBody>
      </p:sp>
      <p:pic>
        <p:nvPicPr>
          <p:cNvPr id="8" name="Picture 7" descr="A close-up of an old hand and a baby&#10;&#10;AI-generated content may be incorrect.">
            <a:extLst>
              <a:ext uri="{FF2B5EF4-FFF2-40B4-BE49-F238E27FC236}">
                <a16:creationId xmlns:a16="http://schemas.microsoft.com/office/drawing/2014/main" id="{3867C7A6-2047-421F-93D7-542215103D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39" r="31563" b="-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646" y="440926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04711 w 3182692"/>
              <a:gd name="csY1" fmla="*/ 0 h 18288"/>
              <a:gd name="csX2" fmla="*/ 1241250 w 3182692"/>
              <a:gd name="csY2" fmla="*/ 0 h 18288"/>
              <a:gd name="csX3" fmla="*/ 1909615 w 3182692"/>
              <a:gd name="csY3" fmla="*/ 0 h 18288"/>
              <a:gd name="csX4" fmla="*/ 2577981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482500 w 3182692"/>
              <a:gd name="csY7" fmla="*/ 18288 h 18288"/>
              <a:gd name="csX8" fmla="*/ 1782308 w 3182692"/>
              <a:gd name="csY8" fmla="*/ 18288 h 18288"/>
              <a:gd name="csX9" fmla="*/ 1145769 w 3182692"/>
              <a:gd name="csY9" fmla="*/ 18288 h 18288"/>
              <a:gd name="csX10" fmla="*/ 0 w 3182692"/>
              <a:gd name="csY10" fmla="*/ 18288 h 18288"/>
              <a:gd name="csX11" fmla="*/ 0 w 3182692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126686" y="-21366"/>
                  <a:pt x="467788" y="9025"/>
                  <a:pt x="604711" y="0"/>
                </a:cubicBezTo>
                <a:cubicBezTo>
                  <a:pt x="741634" y="-9025"/>
                  <a:pt x="1061620" y="6814"/>
                  <a:pt x="1241250" y="0"/>
                </a:cubicBezTo>
                <a:cubicBezTo>
                  <a:pt x="1420880" y="-6814"/>
                  <a:pt x="1713773" y="13383"/>
                  <a:pt x="1909615" y="0"/>
                </a:cubicBezTo>
                <a:cubicBezTo>
                  <a:pt x="2105457" y="-13383"/>
                  <a:pt x="2257256" y="13567"/>
                  <a:pt x="2577981" y="0"/>
                </a:cubicBezTo>
                <a:cubicBezTo>
                  <a:pt x="2898706" y="-13567"/>
                  <a:pt x="3026063" y="6328"/>
                  <a:pt x="3182692" y="0"/>
                </a:cubicBezTo>
                <a:cubicBezTo>
                  <a:pt x="3181983" y="8157"/>
                  <a:pt x="3182279" y="12125"/>
                  <a:pt x="3182692" y="18288"/>
                </a:cubicBezTo>
                <a:cubicBezTo>
                  <a:pt x="2998421" y="21742"/>
                  <a:pt x="2675038" y="19014"/>
                  <a:pt x="2482500" y="18288"/>
                </a:cubicBezTo>
                <a:cubicBezTo>
                  <a:pt x="2289962" y="17562"/>
                  <a:pt x="1930644" y="6834"/>
                  <a:pt x="1782308" y="18288"/>
                </a:cubicBezTo>
                <a:cubicBezTo>
                  <a:pt x="1633972" y="29742"/>
                  <a:pt x="1287388" y="-1992"/>
                  <a:pt x="1145769" y="18288"/>
                </a:cubicBezTo>
                <a:cubicBezTo>
                  <a:pt x="1004150" y="38568"/>
                  <a:pt x="256377" y="-37438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83446" y="18201"/>
                  <a:pt x="432812" y="7290"/>
                  <a:pt x="604711" y="0"/>
                </a:cubicBezTo>
                <a:cubicBezTo>
                  <a:pt x="776610" y="-7290"/>
                  <a:pt x="982253" y="15478"/>
                  <a:pt x="1145769" y="0"/>
                </a:cubicBezTo>
                <a:cubicBezTo>
                  <a:pt x="1309285" y="-15478"/>
                  <a:pt x="1514247" y="-25520"/>
                  <a:pt x="1845961" y="0"/>
                </a:cubicBezTo>
                <a:cubicBezTo>
                  <a:pt x="2177675" y="25520"/>
                  <a:pt x="2297588" y="16646"/>
                  <a:pt x="2450673" y="0"/>
                </a:cubicBezTo>
                <a:cubicBezTo>
                  <a:pt x="2603758" y="-16646"/>
                  <a:pt x="3023048" y="-21196"/>
                  <a:pt x="3182692" y="0"/>
                </a:cubicBezTo>
                <a:cubicBezTo>
                  <a:pt x="3182428" y="4493"/>
                  <a:pt x="3183076" y="9472"/>
                  <a:pt x="3182692" y="18288"/>
                </a:cubicBezTo>
                <a:cubicBezTo>
                  <a:pt x="3039109" y="-12701"/>
                  <a:pt x="2823860" y="13848"/>
                  <a:pt x="2546154" y="18288"/>
                </a:cubicBezTo>
                <a:cubicBezTo>
                  <a:pt x="2268448" y="22728"/>
                  <a:pt x="2098674" y="5291"/>
                  <a:pt x="1845961" y="18288"/>
                </a:cubicBezTo>
                <a:cubicBezTo>
                  <a:pt x="1593248" y="31285"/>
                  <a:pt x="1456743" y="27560"/>
                  <a:pt x="1304904" y="18288"/>
                </a:cubicBezTo>
                <a:cubicBezTo>
                  <a:pt x="1153065" y="9016"/>
                  <a:pt x="947204" y="11126"/>
                  <a:pt x="668365" y="18288"/>
                </a:cubicBezTo>
                <a:cubicBezTo>
                  <a:pt x="389526" y="25450"/>
                  <a:pt x="288244" y="-4628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B9BB5F-F5E3-349F-EC44-788B55B94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646" y="4940172"/>
            <a:ext cx="1405210" cy="140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91806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2896</TotalTime>
  <Words>207</Words>
  <Application>Microsoft Office PowerPoint</Application>
  <PresentationFormat>On-screen Show (4:3)</PresentationFormat>
  <Paragraphs>14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Arial</vt:lpstr>
      <vt:lpstr>Calibri</vt:lpstr>
      <vt:lpstr>Default Theme</vt:lpstr>
      <vt:lpstr>Adsumus, Sancte Spiritus </vt:lpstr>
      <vt:lpstr>PowerPoint Presentation</vt:lpstr>
      <vt:lpstr>Wherever we live, God’s Kingdom is here—and everyone’s invited.  </vt:lpstr>
      <vt:lpstr>PowerPoint Presentation</vt:lpstr>
      <vt:lpstr>Do I seek ways of contacting those in need?</vt:lpstr>
      <vt:lpstr>How does Jesus empower me to help my community?</vt:lpstr>
      <vt:lpstr>What is Adsumus asking of me?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Joe Mazzarolo</dc:creator>
  <cp:lastModifiedBy>Marcelle Batticci</cp:lastModifiedBy>
  <cp:revision>56</cp:revision>
  <dcterms:created xsi:type="dcterms:W3CDTF">2025-12-20T03:56:23Z</dcterms:created>
  <dcterms:modified xsi:type="dcterms:W3CDTF">2026-04-23T05:51:17Z</dcterms:modified>
</cp:coreProperties>
</file>