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1" r:id="rId4"/>
  </p:sldMasterIdLst>
  <p:notesMasterIdLst>
    <p:notesMasterId r:id="rId41"/>
  </p:notesMasterIdLst>
  <p:sldIdLst>
    <p:sldId id="256" r:id="rId5"/>
    <p:sldId id="465" r:id="rId6"/>
    <p:sldId id="404" r:id="rId7"/>
    <p:sldId id="405" r:id="rId8"/>
    <p:sldId id="466" r:id="rId9"/>
    <p:sldId id="335" r:id="rId10"/>
    <p:sldId id="318" r:id="rId11"/>
    <p:sldId id="401" r:id="rId12"/>
    <p:sldId id="262" r:id="rId13"/>
    <p:sldId id="346" r:id="rId14"/>
    <p:sldId id="364" r:id="rId15"/>
    <p:sldId id="467" r:id="rId16"/>
    <p:sldId id="391" r:id="rId17"/>
    <p:sldId id="375" r:id="rId18"/>
    <p:sldId id="430" r:id="rId19"/>
    <p:sldId id="381" r:id="rId20"/>
    <p:sldId id="468" r:id="rId21"/>
    <p:sldId id="424" r:id="rId22"/>
    <p:sldId id="410" r:id="rId23"/>
    <p:sldId id="435" r:id="rId24"/>
    <p:sldId id="436" r:id="rId25"/>
    <p:sldId id="438" r:id="rId26"/>
    <p:sldId id="385" r:id="rId27"/>
    <p:sldId id="415" r:id="rId28"/>
    <p:sldId id="416" r:id="rId29"/>
    <p:sldId id="414" r:id="rId30"/>
    <p:sldId id="418" r:id="rId31"/>
    <p:sldId id="439" r:id="rId32"/>
    <p:sldId id="444" r:id="rId33"/>
    <p:sldId id="420" r:id="rId34"/>
    <p:sldId id="422" r:id="rId35"/>
    <p:sldId id="471" r:id="rId36"/>
    <p:sldId id="472" r:id="rId37"/>
    <p:sldId id="445" r:id="rId38"/>
    <p:sldId id="441" r:id="rId39"/>
    <p:sldId id="477"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CC6600"/>
    <a:srgbClr val="009999"/>
    <a:srgbClr val="FFF2CC"/>
    <a:srgbClr val="FFFFFF"/>
    <a:srgbClr val="E5D7B3"/>
    <a:srgbClr val="A50021"/>
    <a:srgbClr val="99FFCC"/>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266659-EAC2-4CFC-A019-64E3657D6CCF}" v="33" dt="2022-09-30T16:46:04.2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11" autoAdjust="0"/>
    <p:restoredTop sz="95234" autoAdjust="0"/>
  </p:normalViewPr>
  <p:slideViewPr>
    <p:cSldViewPr snapToGrid="0">
      <p:cViewPr varScale="1">
        <p:scale>
          <a:sx n="82" d="100"/>
          <a:sy n="82" d="100"/>
        </p:scale>
        <p:origin x="1182" y="90"/>
      </p:cViewPr>
      <p:guideLst/>
    </p:cSldViewPr>
  </p:slideViewPr>
  <p:outlineViewPr>
    <p:cViewPr>
      <p:scale>
        <a:sx n="33" d="100"/>
        <a:sy n="33" d="100"/>
      </p:scale>
      <p:origin x="0" y="-2310"/>
    </p:cViewPr>
  </p:outlineViewPr>
  <p:notesTextViewPr>
    <p:cViewPr>
      <p:scale>
        <a:sx n="1" d="1"/>
        <a:sy n="1" d="1"/>
      </p:scale>
      <p:origin x="0" y="0"/>
    </p:cViewPr>
  </p:notesTextViewPr>
  <p:sorterViewPr>
    <p:cViewPr>
      <p:scale>
        <a:sx n="100" d="100"/>
        <a:sy n="100" d="100"/>
      </p:scale>
      <p:origin x="0" y="-4104"/>
    </p:cViewPr>
  </p:sorterViewPr>
  <p:notesViewPr>
    <p:cSldViewPr snapToGrid="0">
      <p:cViewPr>
        <p:scale>
          <a:sx n="62" d="100"/>
          <a:sy n="62" d="100"/>
        </p:scale>
        <p:origin x="2049" y="21"/>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AA8501-9FD8-4F2E-A1CE-0039FC4E8A43}"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AU"/>
        </a:p>
      </dgm:t>
    </dgm:pt>
    <dgm:pt modelId="{313485C0-26A2-48B1-A26B-4A1783A78737}">
      <dgm:prSet phldrT="[Text]" custT="1"/>
      <dgm:spPr/>
      <dgm:t>
        <a:bodyPr/>
        <a:lstStyle/>
        <a:p>
          <a:pPr>
            <a:lnSpc>
              <a:spcPct val="100000"/>
            </a:lnSpc>
            <a:defRPr b="1"/>
          </a:pPr>
          <a:endParaRPr lang="en-AU" sz="2400" dirty="0"/>
        </a:p>
      </dgm:t>
    </dgm:pt>
    <dgm:pt modelId="{400FC9A0-5B48-4B57-B47C-7E2BA7906F7D}" type="parTrans" cxnId="{C55C8839-797E-4292-BFF9-F770A875EDB7}">
      <dgm:prSet/>
      <dgm:spPr/>
      <dgm:t>
        <a:bodyPr/>
        <a:lstStyle/>
        <a:p>
          <a:endParaRPr lang="en-AU"/>
        </a:p>
      </dgm:t>
    </dgm:pt>
    <dgm:pt modelId="{B735A165-7217-4FA1-B2CA-7573F77819FA}" type="sibTrans" cxnId="{C55C8839-797E-4292-BFF9-F770A875EDB7}">
      <dgm:prSet/>
      <dgm:spPr/>
      <dgm:t>
        <a:bodyPr/>
        <a:lstStyle/>
        <a:p>
          <a:endParaRPr lang="en-AU"/>
        </a:p>
      </dgm:t>
    </dgm:pt>
    <dgm:pt modelId="{751FFDFC-55FB-4BD4-A9D2-293F664916ED}">
      <dgm:prSet phldrT="[Text]" custT="1"/>
      <dgm:spPr/>
      <dgm:t>
        <a:bodyPr/>
        <a:lstStyle/>
        <a:p>
          <a:pPr>
            <a:lnSpc>
              <a:spcPct val="100000"/>
            </a:lnSpc>
            <a:defRPr b="1"/>
          </a:pPr>
          <a:r>
            <a:rPr lang="en-AU" sz="2400" dirty="0"/>
            <a:t>Administer goods</a:t>
          </a:r>
        </a:p>
        <a:p>
          <a:pPr>
            <a:lnSpc>
              <a:spcPct val="100000"/>
            </a:lnSpc>
            <a:defRPr b="1"/>
          </a:pPr>
          <a:endParaRPr lang="en-AU" sz="2400" dirty="0"/>
        </a:p>
        <a:p>
          <a:pPr>
            <a:lnSpc>
              <a:spcPct val="100000"/>
            </a:lnSpc>
            <a:defRPr b="1"/>
          </a:pPr>
          <a:r>
            <a:rPr lang="en-AU" sz="2400" b="0" dirty="0"/>
            <a:t>Finance Committee</a:t>
          </a:r>
        </a:p>
        <a:p>
          <a:pPr>
            <a:lnSpc>
              <a:spcPct val="100000"/>
            </a:lnSpc>
            <a:defRPr b="1"/>
          </a:pPr>
          <a:endParaRPr lang="en-AU" sz="2400" dirty="0"/>
        </a:p>
        <a:p>
          <a:pPr>
            <a:lnSpc>
              <a:spcPct val="100000"/>
            </a:lnSpc>
            <a:defRPr b="1"/>
          </a:pPr>
          <a:endParaRPr lang="en-AU" sz="2400" dirty="0"/>
        </a:p>
      </dgm:t>
    </dgm:pt>
    <dgm:pt modelId="{A39727A5-E684-4097-9089-FF21F2713A7E}" type="parTrans" cxnId="{A9F770FF-756E-42F4-BEFD-205F53576F9B}">
      <dgm:prSet/>
      <dgm:spPr/>
      <dgm:t>
        <a:bodyPr/>
        <a:lstStyle/>
        <a:p>
          <a:endParaRPr lang="en-AU"/>
        </a:p>
      </dgm:t>
    </dgm:pt>
    <dgm:pt modelId="{6EE5973E-629F-4FD6-8509-D1B51C0610EF}" type="sibTrans" cxnId="{A9F770FF-756E-42F4-BEFD-205F53576F9B}">
      <dgm:prSet/>
      <dgm:spPr/>
      <dgm:t>
        <a:bodyPr/>
        <a:lstStyle/>
        <a:p>
          <a:endParaRPr lang="en-AU"/>
        </a:p>
      </dgm:t>
    </dgm:pt>
    <dgm:pt modelId="{1B0369C8-FCD4-4284-A198-66D7D0840624}" type="pres">
      <dgm:prSet presAssocID="{35AA8501-9FD8-4F2E-A1CE-0039FC4E8A43}" presName="root" presStyleCnt="0">
        <dgm:presLayoutVars>
          <dgm:dir/>
          <dgm:resizeHandles val="exact"/>
        </dgm:presLayoutVars>
      </dgm:prSet>
      <dgm:spPr/>
    </dgm:pt>
    <dgm:pt modelId="{B98B60FE-31CF-4EF8-A69D-704D880923C8}" type="pres">
      <dgm:prSet presAssocID="{313485C0-26A2-48B1-A26B-4A1783A78737}" presName="compNode" presStyleCnt="0"/>
      <dgm:spPr/>
    </dgm:pt>
    <dgm:pt modelId="{F92E01F7-9C95-43AD-A95D-74F055E8EA3F}" type="pres">
      <dgm:prSet presAssocID="{313485C0-26A2-48B1-A26B-4A1783A78737}" presName="iconRect" presStyleLbl="node1" presStyleIdx="0" presStyleCnt="2" custFlipVert="0" custFlipHor="1" custScaleX="3487" custScaleY="11040"/>
      <dgm:spPr/>
    </dgm:pt>
    <dgm:pt modelId="{603EF7CD-62EC-4287-9F89-05CFB6609230}" type="pres">
      <dgm:prSet presAssocID="{313485C0-26A2-48B1-A26B-4A1783A78737}" presName="iconSpace" presStyleCnt="0"/>
      <dgm:spPr/>
    </dgm:pt>
    <dgm:pt modelId="{61DB2EA4-24B2-4CCF-AD94-A20D929541E4}" type="pres">
      <dgm:prSet presAssocID="{313485C0-26A2-48B1-A26B-4A1783A78737}" presName="parTx" presStyleLbl="revTx" presStyleIdx="0" presStyleCnt="4">
        <dgm:presLayoutVars>
          <dgm:chMax val="0"/>
          <dgm:chPref val="0"/>
        </dgm:presLayoutVars>
      </dgm:prSet>
      <dgm:spPr/>
    </dgm:pt>
    <dgm:pt modelId="{2F1609CE-4BA4-4388-B9B0-2D4441DFB9D0}" type="pres">
      <dgm:prSet presAssocID="{313485C0-26A2-48B1-A26B-4A1783A78737}" presName="txSpace" presStyleCnt="0"/>
      <dgm:spPr/>
    </dgm:pt>
    <dgm:pt modelId="{2EB1A96B-5C70-451F-A662-0E82CF97F7F4}" type="pres">
      <dgm:prSet presAssocID="{313485C0-26A2-48B1-A26B-4A1783A78737}" presName="desTx" presStyleLbl="revTx" presStyleIdx="1" presStyleCnt="4">
        <dgm:presLayoutVars/>
      </dgm:prSet>
      <dgm:spPr/>
    </dgm:pt>
    <dgm:pt modelId="{852DB215-77E2-48CE-A5DB-F2C962584B1B}" type="pres">
      <dgm:prSet presAssocID="{B735A165-7217-4FA1-B2CA-7573F77819FA}" presName="sibTrans" presStyleCnt="0"/>
      <dgm:spPr/>
    </dgm:pt>
    <dgm:pt modelId="{4D98F050-59E8-4463-9779-C8FAE49A8E8A}" type="pres">
      <dgm:prSet presAssocID="{751FFDFC-55FB-4BD4-A9D2-293F664916ED}" presName="compNode" presStyleCnt="0"/>
      <dgm:spPr/>
    </dgm:pt>
    <dgm:pt modelId="{BEDFCBB5-3868-4EE8-AB3C-47A4D29C2254}" type="pres">
      <dgm:prSet presAssocID="{751FFDFC-55FB-4BD4-A9D2-293F664916ED}" presName="iconRect" presStyleLbl="node1" presStyleIdx="1" presStyleCnt="2" custLinFactNeighborX="6492" custLinFactNeighborY="322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BCF6CCF2-B83E-4365-AD69-420CBA52B4DF}" type="pres">
      <dgm:prSet presAssocID="{751FFDFC-55FB-4BD4-A9D2-293F664916ED}" presName="iconSpace" presStyleCnt="0"/>
      <dgm:spPr/>
    </dgm:pt>
    <dgm:pt modelId="{35980404-69B6-4272-99A3-0B6E19D86395}" type="pres">
      <dgm:prSet presAssocID="{751FFDFC-55FB-4BD4-A9D2-293F664916ED}" presName="parTx" presStyleLbl="revTx" presStyleIdx="2" presStyleCnt="4" custLinFactNeighborX="-7325" custLinFactNeighborY="27509">
        <dgm:presLayoutVars>
          <dgm:chMax val="0"/>
          <dgm:chPref val="0"/>
        </dgm:presLayoutVars>
      </dgm:prSet>
      <dgm:spPr/>
    </dgm:pt>
    <dgm:pt modelId="{D298F9A5-5147-437F-98DA-B4D89ED7201E}" type="pres">
      <dgm:prSet presAssocID="{751FFDFC-55FB-4BD4-A9D2-293F664916ED}" presName="txSpace" presStyleCnt="0"/>
      <dgm:spPr/>
    </dgm:pt>
    <dgm:pt modelId="{CB28669D-5873-4B12-9036-730B77DC2154}" type="pres">
      <dgm:prSet presAssocID="{751FFDFC-55FB-4BD4-A9D2-293F664916ED}" presName="desTx" presStyleLbl="revTx" presStyleIdx="3" presStyleCnt="4" custLinFactNeighborX="-3519" custLinFactNeighborY="-60989">
        <dgm:presLayoutVars/>
      </dgm:prSet>
      <dgm:spPr/>
    </dgm:pt>
  </dgm:ptLst>
  <dgm:cxnLst>
    <dgm:cxn modelId="{C55C8839-797E-4292-BFF9-F770A875EDB7}" srcId="{35AA8501-9FD8-4F2E-A1CE-0039FC4E8A43}" destId="{313485C0-26A2-48B1-A26B-4A1783A78737}" srcOrd="0" destOrd="0" parTransId="{400FC9A0-5B48-4B57-B47C-7E2BA7906F7D}" sibTransId="{B735A165-7217-4FA1-B2CA-7573F77819FA}"/>
    <dgm:cxn modelId="{10046162-5D9B-45F2-99F9-16287697623B}" type="presOf" srcId="{35AA8501-9FD8-4F2E-A1CE-0039FC4E8A43}" destId="{1B0369C8-FCD4-4284-A198-66D7D0840624}" srcOrd="0" destOrd="0" presId="urn:microsoft.com/office/officeart/2018/2/layout/IconLabelDescriptionList"/>
    <dgm:cxn modelId="{BF66C87B-8E65-4F62-B9C6-08F8366B0280}" type="presOf" srcId="{751FFDFC-55FB-4BD4-A9D2-293F664916ED}" destId="{35980404-69B6-4272-99A3-0B6E19D86395}" srcOrd="0" destOrd="0" presId="urn:microsoft.com/office/officeart/2018/2/layout/IconLabelDescriptionList"/>
    <dgm:cxn modelId="{F06F68B5-F1D5-4F68-BD74-99E9AFE49747}" type="presOf" srcId="{313485C0-26A2-48B1-A26B-4A1783A78737}" destId="{61DB2EA4-24B2-4CCF-AD94-A20D929541E4}" srcOrd="0" destOrd="0" presId="urn:microsoft.com/office/officeart/2018/2/layout/IconLabelDescriptionList"/>
    <dgm:cxn modelId="{A9F770FF-756E-42F4-BEFD-205F53576F9B}" srcId="{35AA8501-9FD8-4F2E-A1CE-0039FC4E8A43}" destId="{751FFDFC-55FB-4BD4-A9D2-293F664916ED}" srcOrd="1" destOrd="0" parTransId="{A39727A5-E684-4097-9089-FF21F2713A7E}" sibTransId="{6EE5973E-629F-4FD6-8509-D1B51C0610EF}"/>
    <dgm:cxn modelId="{F5225ADB-2E70-40B1-92B6-34720C20B65B}" type="presParOf" srcId="{1B0369C8-FCD4-4284-A198-66D7D0840624}" destId="{B98B60FE-31CF-4EF8-A69D-704D880923C8}" srcOrd="0" destOrd="0" presId="urn:microsoft.com/office/officeart/2018/2/layout/IconLabelDescriptionList"/>
    <dgm:cxn modelId="{00323A3C-17C6-42F2-AC66-4C12A56D0CA0}" type="presParOf" srcId="{B98B60FE-31CF-4EF8-A69D-704D880923C8}" destId="{F92E01F7-9C95-43AD-A95D-74F055E8EA3F}" srcOrd="0" destOrd="0" presId="urn:microsoft.com/office/officeart/2018/2/layout/IconLabelDescriptionList"/>
    <dgm:cxn modelId="{D8DF7C9C-25A1-4D86-8EB2-0793EEB12CAF}" type="presParOf" srcId="{B98B60FE-31CF-4EF8-A69D-704D880923C8}" destId="{603EF7CD-62EC-4287-9F89-05CFB6609230}" srcOrd="1" destOrd="0" presId="urn:microsoft.com/office/officeart/2018/2/layout/IconLabelDescriptionList"/>
    <dgm:cxn modelId="{A97C28C2-68FD-4A37-9873-5945029B654C}" type="presParOf" srcId="{B98B60FE-31CF-4EF8-A69D-704D880923C8}" destId="{61DB2EA4-24B2-4CCF-AD94-A20D929541E4}" srcOrd="2" destOrd="0" presId="urn:microsoft.com/office/officeart/2018/2/layout/IconLabelDescriptionList"/>
    <dgm:cxn modelId="{A2B33517-8DF3-4A7D-8B89-BCBB2308A763}" type="presParOf" srcId="{B98B60FE-31CF-4EF8-A69D-704D880923C8}" destId="{2F1609CE-4BA4-4388-B9B0-2D4441DFB9D0}" srcOrd="3" destOrd="0" presId="urn:microsoft.com/office/officeart/2018/2/layout/IconLabelDescriptionList"/>
    <dgm:cxn modelId="{6D40CB80-0DA8-433B-B669-3DFBB9684A88}" type="presParOf" srcId="{B98B60FE-31CF-4EF8-A69D-704D880923C8}" destId="{2EB1A96B-5C70-451F-A662-0E82CF97F7F4}" srcOrd="4" destOrd="0" presId="urn:microsoft.com/office/officeart/2018/2/layout/IconLabelDescriptionList"/>
    <dgm:cxn modelId="{53947F9E-2734-4242-98EF-B4A568980074}" type="presParOf" srcId="{1B0369C8-FCD4-4284-A198-66D7D0840624}" destId="{852DB215-77E2-48CE-A5DB-F2C962584B1B}" srcOrd="1" destOrd="0" presId="urn:microsoft.com/office/officeart/2018/2/layout/IconLabelDescriptionList"/>
    <dgm:cxn modelId="{3F52FDFA-1558-4C8F-99DF-3FADF6BB690C}" type="presParOf" srcId="{1B0369C8-FCD4-4284-A198-66D7D0840624}" destId="{4D98F050-59E8-4463-9779-C8FAE49A8E8A}" srcOrd="2" destOrd="0" presId="urn:microsoft.com/office/officeart/2018/2/layout/IconLabelDescriptionList"/>
    <dgm:cxn modelId="{4B608CBD-E8B7-4C72-B741-38745F32E6F0}" type="presParOf" srcId="{4D98F050-59E8-4463-9779-C8FAE49A8E8A}" destId="{BEDFCBB5-3868-4EE8-AB3C-47A4D29C2254}" srcOrd="0" destOrd="0" presId="urn:microsoft.com/office/officeart/2018/2/layout/IconLabelDescriptionList"/>
    <dgm:cxn modelId="{CE125F9B-66A8-45B3-B184-23177BDD1976}" type="presParOf" srcId="{4D98F050-59E8-4463-9779-C8FAE49A8E8A}" destId="{BCF6CCF2-B83E-4365-AD69-420CBA52B4DF}" srcOrd="1" destOrd="0" presId="urn:microsoft.com/office/officeart/2018/2/layout/IconLabelDescriptionList"/>
    <dgm:cxn modelId="{7549DBF5-420C-4582-B41A-5249FC537077}" type="presParOf" srcId="{4D98F050-59E8-4463-9779-C8FAE49A8E8A}" destId="{35980404-69B6-4272-99A3-0B6E19D86395}" srcOrd="2" destOrd="0" presId="urn:microsoft.com/office/officeart/2018/2/layout/IconLabelDescriptionList"/>
    <dgm:cxn modelId="{3A3FCB7C-A45E-48AD-B277-CE718592791F}" type="presParOf" srcId="{4D98F050-59E8-4463-9779-C8FAE49A8E8A}" destId="{D298F9A5-5147-437F-98DA-B4D89ED7201E}" srcOrd="3" destOrd="0" presId="urn:microsoft.com/office/officeart/2018/2/layout/IconLabelDescriptionList"/>
    <dgm:cxn modelId="{B6097458-653C-4DF2-8013-FE7E9435622B}" type="presParOf" srcId="{4D98F050-59E8-4463-9779-C8FAE49A8E8A}" destId="{CB28669D-5873-4B12-9036-730B77DC2154}"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B0061F-ACA1-419C-B0F9-3A8C11E734B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AU"/>
        </a:p>
      </dgm:t>
    </dgm:pt>
    <dgm:pt modelId="{A9C739AD-251F-46C3-9B22-6010DF3402FE}">
      <dgm:prSet phldrT="[Text]" custT="1"/>
      <dgm:spPr/>
      <dgm:t>
        <a:bodyPr/>
        <a:lstStyle/>
        <a:p>
          <a:r>
            <a:rPr lang="en-AU" sz="2400" b="1" dirty="0"/>
            <a:t>An elective body</a:t>
          </a:r>
        </a:p>
      </dgm:t>
    </dgm:pt>
    <dgm:pt modelId="{1CC04098-AFDF-442B-9A6F-3C5CB04CF872}" type="parTrans" cxnId="{B5B7F41B-48F4-4E60-AC76-805EF374C1BF}">
      <dgm:prSet/>
      <dgm:spPr/>
      <dgm:t>
        <a:bodyPr/>
        <a:lstStyle/>
        <a:p>
          <a:endParaRPr lang="en-AU"/>
        </a:p>
      </dgm:t>
    </dgm:pt>
    <dgm:pt modelId="{CBCF386E-2FB3-451B-85DC-A521A425A3B9}" type="sibTrans" cxnId="{B5B7F41B-48F4-4E60-AC76-805EF374C1BF}">
      <dgm:prSet/>
      <dgm:spPr/>
      <dgm:t>
        <a:bodyPr/>
        <a:lstStyle/>
        <a:p>
          <a:endParaRPr lang="en-AU"/>
        </a:p>
      </dgm:t>
    </dgm:pt>
    <dgm:pt modelId="{E0AB43BF-FE89-4861-8A74-5A7698E4CFF7}">
      <dgm:prSet phldrT="[Text]" custT="1"/>
      <dgm:spPr>
        <a:solidFill>
          <a:srgbClr val="00B050"/>
        </a:solidFill>
      </dgm:spPr>
      <dgm:t>
        <a:bodyPr/>
        <a:lstStyle/>
        <a:p>
          <a:r>
            <a:rPr lang="en-AU" sz="2400" b="1" dirty="0"/>
            <a:t>A consultative body</a:t>
          </a:r>
        </a:p>
      </dgm:t>
    </dgm:pt>
    <dgm:pt modelId="{F9C9F8CD-56EF-4429-ACCF-59B4A87A9452}" type="parTrans" cxnId="{5F006D46-A582-4606-84EF-481DFA359BB6}">
      <dgm:prSet/>
      <dgm:spPr/>
      <dgm:t>
        <a:bodyPr/>
        <a:lstStyle/>
        <a:p>
          <a:endParaRPr lang="en-AU"/>
        </a:p>
      </dgm:t>
    </dgm:pt>
    <dgm:pt modelId="{F1F0DB30-40B7-40F1-9482-A6794A2AD4A4}" type="sibTrans" cxnId="{5F006D46-A582-4606-84EF-481DFA359BB6}">
      <dgm:prSet/>
      <dgm:spPr/>
      <dgm:t>
        <a:bodyPr/>
        <a:lstStyle/>
        <a:p>
          <a:endParaRPr lang="en-AU"/>
        </a:p>
      </dgm:t>
    </dgm:pt>
    <dgm:pt modelId="{D996154D-9331-44CA-82D8-3F3762174B7B}">
      <dgm:prSet phldrT="[Text]" custT="1"/>
      <dgm:spPr>
        <a:solidFill>
          <a:srgbClr val="92D050"/>
        </a:solidFill>
      </dgm:spPr>
      <dgm:t>
        <a:bodyPr/>
        <a:lstStyle/>
        <a:p>
          <a:r>
            <a:rPr lang="en-AU" sz="2400" b="1" dirty="0"/>
            <a:t>A collaborative body</a:t>
          </a:r>
        </a:p>
      </dgm:t>
    </dgm:pt>
    <dgm:pt modelId="{9C6C0F55-A0FC-49F1-BA04-9FB48EE9E99F}" type="parTrans" cxnId="{DB7A8D0D-FC9A-4855-8CDA-EFAC2C23563A}">
      <dgm:prSet/>
      <dgm:spPr/>
      <dgm:t>
        <a:bodyPr/>
        <a:lstStyle/>
        <a:p>
          <a:endParaRPr lang="en-AU"/>
        </a:p>
      </dgm:t>
    </dgm:pt>
    <dgm:pt modelId="{EB012876-4E92-4BA1-B3D1-E271205F84F2}" type="sibTrans" cxnId="{DB7A8D0D-FC9A-4855-8CDA-EFAC2C23563A}">
      <dgm:prSet/>
      <dgm:spPr/>
      <dgm:t>
        <a:bodyPr/>
        <a:lstStyle/>
        <a:p>
          <a:endParaRPr lang="en-AU"/>
        </a:p>
      </dgm:t>
    </dgm:pt>
    <dgm:pt modelId="{5F39FB7E-58BB-41C1-8955-BF4A2C9BCC7F}">
      <dgm:prSet phldrT="[Text]" custT="1"/>
      <dgm:spPr>
        <a:solidFill>
          <a:schemeClr val="accent2">
            <a:lumMod val="75000"/>
          </a:schemeClr>
        </a:solidFill>
      </dgm:spPr>
      <dgm:t>
        <a:bodyPr/>
        <a:lstStyle/>
        <a:p>
          <a:r>
            <a:rPr lang="en-AU" sz="2400" b="1" dirty="0"/>
            <a:t>A</a:t>
          </a:r>
          <a:r>
            <a:rPr lang="en-AU" sz="2400" dirty="0"/>
            <a:t> r</a:t>
          </a:r>
          <a:r>
            <a:rPr lang="en-AU" sz="2400" b="1" dirty="0"/>
            <a:t>epresentative body</a:t>
          </a:r>
        </a:p>
      </dgm:t>
    </dgm:pt>
    <dgm:pt modelId="{E21890A6-1571-4E05-BD78-AFDAC3B1DD6C}" type="parTrans" cxnId="{A9D42CDD-A5BA-4DA3-A040-99A757943F77}">
      <dgm:prSet/>
      <dgm:spPr/>
      <dgm:t>
        <a:bodyPr/>
        <a:lstStyle/>
        <a:p>
          <a:endParaRPr lang="en-AU"/>
        </a:p>
      </dgm:t>
    </dgm:pt>
    <dgm:pt modelId="{F7B1655D-45A5-4BAC-B7E0-3FE32D23C78B}" type="sibTrans" cxnId="{A9D42CDD-A5BA-4DA3-A040-99A757943F77}">
      <dgm:prSet/>
      <dgm:spPr/>
      <dgm:t>
        <a:bodyPr/>
        <a:lstStyle/>
        <a:p>
          <a:endParaRPr lang="en-AU"/>
        </a:p>
      </dgm:t>
    </dgm:pt>
    <dgm:pt modelId="{A4FA1C0F-5B90-41FD-A811-FCFB0179EBAF}" type="pres">
      <dgm:prSet presAssocID="{F0B0061F-ACA1-419C-B0F9-3A8C11E734B3}" presName="linear" presStyleCnt="0">
        <dgm:presLayoutVars>
          <dgm:dir/>
          <dgm:animLvl val="lvl"/>
          <dgm:resizeHandles val="exact"/>
        </dgm:presLayoutVars>
      </dgm:prSet>
      <dgm:spPr/>
    </dgm:pt>
    <dgm:pt modelId="{B54BCC7A-15B6-4568-8A9C-7F770E977B5A}" type="pres">
      <dgm:prSet presAssocID="{A9C739AD-251F-46C3-9B22-6010DF3402FE}" presName="parentLin" presStyleCnt="0"/>
      <dgm:spPr/>
    </dgm:pt>
    <dgm:pt modelId="{1F39E176-229A-4297-B9B4-F9B93F5BF8EE}" type="pres">
      <dgm:prSet presAssocID="{A9C739AD-251F-46C3-9B22-6010DF3402FE}" presName="parentLeftMargin" presStyleLbl="node1" presStyleIdx="0" presStyleCnt="4"/>
      <dgm:spPr/>
    </dgm:pt>
    <dgm:pt modelId="{B52935D5-9A70-441A-9F78-78B9C0E2649A}" type="pres">
      <dgm:prSet presAssocID="{A9C739AD-251F-46C3-9B22-6010DF3402FE}" presName="parentText" presStyleLbl="node1" presStyleIdx="0" presStyleCnt="4">
        <dgm:presLayoutVars>
          <dgm:chMax val="0"/>
          <dgm:bulletEnabled val="1"/>
        </dgm:presLayoutVars>
      </dgm:prSet>
      <dgm:spPr/>
    </dgm:pt>
    <dgm:pt modelId="{2BF83EEA-F84D-468B-BEFF-80EAC5F05784}" type="pres">
      <dgm:prSet presAssocID="{A9C739AD-251F-46C3-9B22-6010DF3402FE}" presName="negativeSpace" presStyleCnt="0"/>
      <dgm:spPr/>
    </dgm:pt>
    <dgm:pt modelId="{FF806865-19FD-45D1-A0EE-0E7B0AA573B6}" type="pres">
      <dgm:prSet presAssocID="{A9C739AD-251F-46C3-9B22-6010DF3402FE}" presName="childText" presStyleLbl="conFgAcc1" presStyleIdx="0" presStyleCnt="4">
        <dgm:presLayoutVars>
          <dgm:bulletEnabled val="1"/>
        </dgm:presLayoutVars>
      </dgm:prSet>
      <dgm:spPr/>
    </dgm:pt>
    <dgm:pt modelId="{C110E622-D39F-47D6-B42C-3AA5EAA6FC11}" type="pres">
      <dgm:prSet presAssocID="{CBCF386E-2FB3-451B-85DC-A521A425A3B9}" presName="spaceBetweenRectangles" presStyleCnt="0"/>
      <dgm:spPr/>
    </dgm:pt>
    <dgm:pt modelId="{00457F29-F72F-4114-9D8D-BEE983727AA4}" type="pres">
      <dgm:prSet presAssocID="{E0AB43BF-FE89-4861-8A74-5A7698E4CFF7}" presName="parentLin" presStyleCnt="0"/>
      <dgm:spPr/>
    </dgm:pt>
    <dgm:pt modelId="{FDF77113-0BFB-4A72-BFB8-FE2D4F745D6A}" type="pres">
      <dgm:prSet presAssocID="{E0AB43BF-FE89-4861-8A74-5A7698E4CFF7}" presName="parentLeftMargin" presStyleLbl="node1" presStyleIdx="0" presStyleCnt="4"/>
      <dgm:spPr/>
    </dgm:pt>
    <dgm:pt modelId="{D821CDF9-AD14-420D-8DA9-F08B3236F9B4}" type="pres">
      <dgm:prSet presAssocID="{E0AB43BF-FE89-4861-8A74-5A7698E4CFF7}" presName="parentText" presStyleLbl="node1" presStyleIdx="1" presStyleCnt="4">
        <dgm:presLayoutVars>
          <dgm:chMax val="0"/>
          <dgm:bulletEnabled val="1"/>
        </dgm:presLayoutVars>
      </dgm:prSet>
      <dgm:spPr/>
    </dgm:pt>
    <dgm:pt modelId="{AA6D8085-A108-44D2-95D6-2AC8A21436FA}" type="pres">
      <dgm:prSet presAssocID="{E0AB43BF-FE89-4861-8A74-5A7698E4CFF7}" presName="negativeSpace" presStyleCnt="0"/>
      <dgm:spPr/>
    </dgm:pt>
    <dgm:pt modelId="{F556C207-AD97-42FB-9544-2721EC8AD572}" type="pres">
      <dgm:prSet presAssocID="{E0AB43BF-FE89-4861-8A74-5A7698E4CFF7}" presName="childText" presStyleLbl="conFgAcc1" presStyleIdx="1" presStyleCnt="4">
        <dgm:presLayoutVars>
          <dgm:bulletEnabled val="1"/>
        </dgm:presLayoutVars>
      </dgm:prSet>
      <dgm:spPr/>
    </dgm:pt>
    <dgm:pt modelId="{FBE4BACF-F47C-4A50-A739-7397B7BB2735}" type="pres">
      <dgm:prSet presAssocID="{F1F0DB30-40B7-40F1-9482-A6794A2AD4A4}" presName="spaceBetweenRectangles" presStyleCnt="0"/>
      <dgm:spPr/>
    </dgm:pt>
    <dgm:pt modelId="{C2562F4B-5B1A-417A-9CFF-1AE39FCF3718}" type="pres">
      <dgm:prSet presAssocID="{D996154D-9331-44CA-82D8-3F3762174B7B}" presName="parentLin" presStyleCnt="0"/>
      <dgm:spPr/>
    </dgm:pt>
    <dgm:pt modelId="{D28C93DD-3688-44F1-8D9A-06A1E4C3F271}" type="pres">
      <dgm:prSet presAssocID="{D996154D-9331-44CA-82D8-3F3762174B7B}" presName="parentLeftMargin" presStyleLbl="node1" presStyleIdx="1" presStyleCnt="4"/>
      <dgm:spPr/>
    </dgm:pt>
    <dgm:pt modelId="{41AA6A70-124B-4CA0-B0A2-CD5CEF5AF1B1}" type="pres">
      <dgm:prSet presAssocID="{D996154D-9331-44CA-82D8-3F3762174B7B}" presName="parentText" presStyleLbl="node1" presStyleIdx="2" presStyleCnt="4">
        <dgm:presLayoutVars>
          <dgm:chMax val="0"/>
          <dgm:bulletEnabled val="1"/>
        </dgm:presLayoutVars>
      </dgm:prSet>
      <dgm:spPr/>
    </dgm:pt>
    <dgm:pt modelId="{8F5BBD15-D79B-46E5-AFFC-862AAA55D509}" type="pres">
      <dgm:prSet presAssocID="{D996154D-9331-44CA-82D8-3F3762174B7B}" presName="negativeSpace" presStyleCnt="0"/>
      <dgm:spPr/>
    </dgm:pt>
    <dgm:pt modelId="{ED0B35D7-49F9-48BE-9E5E-709C80631ECB}" type="pres">
      <dgm:prSet presAssocID="{D996154D-9331-44CA-82D8-3F3762174B7B}" presName="childText" presStyleLbl="conFgAcc1" presStyleIdx="2" presStyleCnt="4">
        <dgm:presLayoutVars>
          <dgm:bulletEnabled val="1"/>
        </dgm:presLayoutVars>
      </dgm:prSet>
      <dgm:spPr/>
    </dgm:pt>
    <dgm:pt modelId="{16D3D510-202D-48BF-9416-FCC1F2721197}" type="pres">
      <dgm:prSet presAssocID="{EB012876-4E92-4BA1-B3D1-E271205F84F2}" presName="spaceBetweenRectangles" presStyleCnt="0"/>
      <dgm:spPr/>
    </dgm:pt>
    <dgm:pt modelId="{4A9A2B7C-49E6-470D-BA7A-DA29781E23D0}" type="pres">
      <dgm:prSet presAssocID="{5F39FB7E-58BB-41C1-8955-BF4A2C9BCC7F}" presName="parentLin" presStyleCnt="0"/>
      <dgm:spPr/>
    </dgm:pt>
    <dgm:pt modelId="{00970F7F-5ADB-4EF1-915B-ED42B5AD27AC}" type="pres">
      <dgm:prSet presAssocID="{5F39FB7E-58BB-41C1-8955-BF4A2C9BCC7F}" presName="parentLeftMargin" presStyleLbl="node1" presStyleIdx="2" presStyleCnt="4"/>
      <dgm:spPr/>
    </dgm:pt>
    <dgm:pt modelId="{F40A9DB5-B519-4605-85FF-8DD03331DBF9}" type="pres">
      <dgm:prSet presAssocID="{5F39FB7E-58BB-41C1-8955-BF4A2C9BCC7F}" presName="parentText" presStyleLbl="node1" presStyleIdx="3" presStyleCnt="4">
        <dgm:presLayoutVars>
          <dgm:chMax val="0"/>
          <dgm:bulletEnabled val="1"/>
        </dgm:presLayoutVars>
      </dgm:prSet>
      <dgm:spPr/>
    </dgm:pt>
    <dgm:pt modelId="{18CBCB2C-DFE1-46D7-8720-D85421EA9651}" type="pres">
      <dgm:prSet presAssocID="{5F39FB7E-58BB-41C1-8955-BF4A2C9BCC7F}" presName="negativeSpace" presStyleCnt="0"/>
      <dgm:spPr/>
    </dgm:pt>
    <dgm:pt modelId="{90969093-B91B-46DE-A0C5-0C4CF14F098B}" type="pres">
      <dgm:prSet presAssocID="{5F39FB7E-58BB-41C1-8955-BF4A2C9BCC7F}" presName="childText" presStyleLbl="conFgAcc1" presStyleIdx="3" presStyleCnt="4">
        <dgm:presLayoutVars>
          <dgm:bulletEnabled val="1"/>
        </dgm:presLayoutVars>
      </dgm:prSet>
      <dgm:spPr/>
    </dgm:pt>
  </dgm:ptLst>
  <dgm:cxnLst>
    <dgm:cxn modelId="{DB7A8D0D-FC9A-4855-8CDA-EFAC2C23563A}" srcId="{F0B0061F-ACA1-419C-B0F9-3A8C11E734B3}" destId="{D996154D-9331-44CA-82D8-3F3762174B7B}" srcOrd="2" destOrd="0" parTransId="{9C6C0F55-A0FC-49F1-BA04-9FB48EE9E99F}" sibTransId="{EB012876-4E92-4BA1-B3D1-E271205F84F2}"/>
    <dgm:cxn modelId="{B5B7F41B-48F4-4E60-AC76-805EF374C1BF}" srcId="{F0B0061F-ACA1-419C-B0F9-3A8C11E734B3}" destId="{A9C739AD-251F-46C3-9B22-6010DF3402FE}" srcOrd="0" destOrd="0" parTransId="{1CC04098-AFDF-442B-9A6F-3C5CB04CF872}" sibTransId="{CBCF386E-2FB3-451B-85DC-A521A425A3B9}"/>
    <dgm:cxn modelId="{0FB72B31-1772-43E5-B670-08B28D102D08}" type="presOf" srcId="{F0B0061F-ACA1-419C-B0F9-3A8C11E734B3}" destId="{A4FA1C0F-5B90-41FD-A811-FCFB0179EBAF}" srcOrd="0" destOrd="0" presId="urn:microsoft.com/office/officeart/2005/8/layout/list1"/>
    <dgm:cxn modelId="{10366039-1402-41E3-B9C1-BE2FEE00A071}" type="presOf" srcId="{E0AB43BF-FE89-4861-8A74-5A7698E4CFF7}" destId="{D821CDF9-AD14-420D-8DA9-F08B3236F9B4}" srcOrd="1" destOrd="0" presId="urn:microsoft.com/office/officeart/2005/8/layout/list1"/>
    <dgm:cxn modelId="{5F006D46-A582-4606-84EF-481DFA359BB6}" srcId="{F0B0061F-ACA1-419C-B0F9-3A8C11E734B3}" destId="{E0AB43BF-FE89-4861-8A74-5A7698E4CFF7}" srcOrd="1" destOrd="0" parTransId="{F9C9F8CD-56EF-4429-ACCF-59B4A87A9452}" sibTransId="{F1F0DB30-40B7-40F1-9482-A6794A2AD4A4}"/>
    <dgm:cxn modelId="{7DBA1D6F-83CA-4025-B247-8C26281C884F}" type="presOf" srcId="{D996154D-9331-44CA-82D8-3F3762174B7B}" destId="{D28C93DD-3688-44F1-8D9A-06A1E4C3F271}" srcOrd="0" destOrd="0" presId="urn:microsoft.com/office/officeart/2005/8/layout/list1"/>
    <dgm:cxn modelId="{CE734973-70D2-44BE-894C-CE3A9104EB62}" type="presOf" srcId="{5F39FB7E-58BB-41C1-8955-BF4A2C9BCC7F}" destId="{00970F7F-5ADB-4EF1-915B-ED42B5AD27AC}" srcOrd="0" destOrd="0" presId="urn:microsoft.com/office/officeart/2005/8/layout/list1"/>
    <dgm:cxn modelId="{270FB48F-1091-4A1E-B7AE-039A0070AEBD}" type="presOf" srcId="{A9C739AD-251F-46C3-9B22-6010DF3402FE}" destId="{B52935D5-9A70-441A-9F78-78B9C0E2649A}" srcOrd="1" destOrd="0" presId="urn:microsoft.com/office/officeart/2005/8/layout/list1"/>
    <dgm:cxn modelId="{BE3252A1-7504-4FD5-9EB9-FF430A7C283C}" type="presOf" srcId="{5F39FB7E-58BB-41C1-8955-BF4A2C9BCC7F}" destId="{F40A9DB5-B519-4605-85FF-8DD03331DBF9}" srcOrd="1" destOrd="0" presId="urn:microsoft.com/office/officeart/2005/8/layout/list1"/>
    <dgm:cxn modelId="{7EC785A5-4A51-4EF6-800A-44AFB314E53E}" type="presOf" srcId="{A9C739AD-251F-46C3-9B22-6010DF3402FE}" destId="{1F39E176-229A-4297-B9B4-F9B93F5BF8EE}" srcOrd="0" destOrd="0" presId="urn:microsoft.com/office/officeart/2005/8/layout/list1"/>
    <dgm:cxn modelId="{2D8720BA-A9C6-4BC5-A4F7-23F9FD390136}" type="presOf" srcId="{E0AB43BF-FE89-4861-8A74-5A7698E4CFF7}" destId="{FDF77113-0BFB-4A72-BFB8-FE2D4F745D6A}" srcOrd="0" destOrd="0" presId="urn:microsoft.com/office/officeart/2005/8/layout/list1"/>
    <dgm:cxn modelId="{A9D42CDD-A5BA-4DA3-A040-99A757943F77}" srcId="{F0B0061F-ACA1-419C-B0F9-3A8C11E734B3}" destId="{5F39FB7E-58BB-41C1-8955-BF4A2C9BCC7F}" srcOrd="3" destOrd="0" parTransId="{E21890A6-1571-4E05-BD78-AFDAC3B1DD6C}" sibTransId="{F7B1655D-45A5-4BAC-B7E0-3FE32D23C78B}"/>
    <dgm:cxn modelId="{5D5123EE-7F62-48A8-9D37-7C66695E3DB3}" type="presOf" srcId="{D996154D-9331-44CA-82D8-3F3762174B7B}" destId="{41AA6A70-124B-4CA0-B0A2-CD5CEF5AF1B1}" srcOrd="1" destOrd="0" presId="urn:microsoft.com/office/officeart/2005/8/layout/list1"/>
    <dgm:cxn modelId="{3DF1BB37-C028-4FA3-BE61-60284A634579}" type="presParOf" srcId="{A4FA1C0F-5B90-41FD-A811-FCFB0179EBAF}" destId="{B54BCC7A-15B6-4568-8A9C-7F770E977B5A}" srcOrd="0" destOrd="0" presId="urn:microsoft.com/office/officeart/2005/8/layout/list1"/>
    <dgm:cxn modelId="{490BA8B7-F1FA-4A06-9131-82A20DD4AD4E}" type="presParOf" srcId="{B54BCC7A-15B6-4568-8A9C-7F770E977B5A}" destId="{1F39E176-229A-4297-B9B4-F9B93F5BF8EE}" srcOrd="0" destOrd="0" presId="urn:microsoft.com/office/officeart/2005/8/layout/list1"/>
    <dgm:cxn modelId="{A3ABC67C-81ED-454B-920D-D77C0690E520}" type="presParOf" srcId="{B54BCC7A-15B6-4568-8A9C-7F770E977B5A}" destId="{B52935D5-9A70-441A-9F78-78B9C0E2649A}" srcOrd="1" destOrd="0" presId="urn:microsoft.com/office/officeart/2005/8/layout/list1"/>
    <dgm:cxn modelId="{FA5CA071-B83C-4E63-BFB1-6C8DDDCB4E38}" type="presParOf" srcId="{A4FA1C0F-5B90-41FD-A811-FCFB0179EBAF}" destId="{2BF83EEA-F84D-468B-BEFF-80EAC5F05784}" srcOrd="1" destOrd="0" presId="urn:microsoft.com/office/officeart/2005/8/layout/list1"/>
    <dgm:cxn modelId="{D7364DBA-A98D-4EBC-8582-6E4CED9C4212}" type="presParOf" srcId="{A4FA1C0F-5B90-41FD-A811-FCFB0179EBAF}" destId="{FF806865-19FD-45D1-A0EE-0E7B0AA573B6}" srcOrd="2" destOrd="0" presId="urn:microsoft.com/office/officeart/2005/8/layout/list1"/>
    <dgm:cxn modelId="{8CAF93D8-4016-46FD-9283-136E38BDB6C3}" type="presParOf" srcId="{A4FA1C0F-5B90-41FD-A811-FCFB0179EBAF}" destId="{C110E622-D39F-47D6-B42C-3AA5EAA6FC11}" srcOrd="3" destOrd="0" presId="urn:microsoft.com/office/officeart/2005/8/layout/list1"/>
    <dgm:cxn modelId="{076CB20F-7DCF-471B-8CAA-AF3215CD6277}" type="presParOf" srcId="{A4FA1C0F-5B90-41FD-A811-FCFB0179EBAF}" destId="{00457F29-F72F-4114-9D8D-BEE983727AA4}" srcOrd="4" destOrd="0" presId="urn:microsoft.com/office/officeart/2005/8/layout/list1"/>
    <dgm:cxn modelId="{55C1BF25-576F-401A-A593-CB294A41776E}" type="presParOf" srcId="{00457F29-F72F-4114-9D8D-BEE983727AA4}" destId="{FDF77113-0BFB-4A72-BFB8-FE2D4F745D6A}" srcOrd="0" destOrd="0" presId="urn:microsoft.com/office/officeart/2005/8/layout/list1"/>
    <dgm:cxn modelId="{01C9E82B-0EED-4472-A50D-4579D2E8CC49}" type="presParOf" srcId="{00457F29-F72F-4114-9D8D-BEE983727AA4}" destId="{D821CDF9-AD14-420D-8DA9-F08B3236F9B4}" srcOrd="1" destOrd="0" presId="urn:microsoft.com/office/officeart/2005/8/layout/list1"/>
    <dgm:cxn modelId="{F16D518E-846D-4A3F-9D80-E32FCF4165FA}" type="presParOf" srcId="{A4FA1C0F-5B90-41FD-A811-FCFB0179EBAF}" destId="{AA6D8085-A108-44D2-95D6-2AC8A21436FA}" srcOrd="5" destOrd="0" presId="urn:microsoft.com/office/officeart/2005/8/layout/list1"/>
    <dgm:cxn modelId="{FD4C295C-8E29-4F7D-8430-BD47765F62BD}" type="presParOf" srcId="{A4FA1C0F-5B90-41FD-A811-FCFB0179EBAF}" destId="{F556C207-AD97-42FB-9544-2721EC8AD572}" srcOrd="6" destOrd="0" presId="urn:microsoft.com/office/officeart/2005/8/layout/list1"/>
    <dgm:cxn modelId="{32E5AB6E-4F8C-44BE-8DA8-EEDD2628E308}" type="presParOf" srcId="{A4FA1C0F-5B90-41FD-A811-FCFB0179EBAF}" destId="{FBE4BACF-F47C-4A50-A739-7397B7BB2735}" srcOrd="7" destOrd="0" presId="urn:microsoft.com/office/officeart/2005/8/layout/list1"/>
    <dgm:cxn modelId="{C1345FD7-1C94-4FA9-8306-6794DD22FBE8}" type="presParOf" srcId="{A4FA1C0F-5B90-41FD-A811-FCFB0179EBAF}" destId="{C2562F4B-5B1A-417A-9CFF-1AE39FCF3718}" srcOrd="8" destOrd="0" presId="urn:microsoft.com/office/officeart/2005/8/layout/list1"/>
    <dgm:cxn modelId="{35B2271F-B64D-4F29-8117-BFC500CA4D73}" type="presParOf" srcId="{C2562F4B-5B1A-417A-9CFF-1AE39FCF3718}" destId="{D28C93DD-3688-44F1-8D9A-06A1E4C3F271}" srcOrd="0" destOrd="0" presId="urn:microsoft.com/office/officeart/2005/8/layout/list1"/>
    <dgm:cxn modelId="{058DBA28-5DE8-4C71-8DAD-013A19831A23}" type="presParOf" srcId="{C2562F4B-5B1A-417A-9CFF-1AE39FCF3718}" destId="{41AA6A70-124B-4CA0-B0A2-CD5CEF5AF1B1}" srcOrd="1" destOrd="0" presId="urn:microsoft.com/office/officeart/2005/8/layout/list1"/>
    <dgm:cxn modelId="{84B426C8-E1D5-4961-BC5E-474E988364DD}" type="presParOf" srcId="{A4FA1C0F-5B90-41FD-A811-FCFB0179EBAF}" destId="{8F5BBD15-D79B-46E5-AFFC-862AAA55D509}" srcOrd="9" destOrd="0" presId="urn:microsoft.com/office/officeart/2005/8/layout/list1"/>
    <dgm:cxn modelId="{409137BA-820A-440F-9AF5-FBAAEE25AF34}" type="presParOf" srcId="{A4FA1C0F-5B90-41FD-A811-FCFB0179EBAF}" destId="{ED0B35D7-49F9-48BE-9E5E-709C80631ECB}" srcOrd="10" destOrd="0" presId="urn:microsoft.com/office/officeart/2005/8/layout/list1"/>
    <dgm:cxn modelId="{814AB511-3F7E-4E95-820C-A6A570E06518}" type="presParOf" srcId="{A4FA1C0F-5B90-41FD-A811-FCFB0179EBAF}" destId="{16D3D510-202D-48BF-9416-FCC1F2721197}" srcOrd="11" destOrd="0" presId="urn:microsoft.com/office/officeart/2005/8/layout/list1"/>
    <dgm:cxn modelId="{FE688E88-68E7-4CEE-A870-C366C7E593A9}" type="presParOf" srcId="{A4FA1C0F-5B90-41FD-A811-FCFB0179EBAF}" destId="{4A9A2B7C-49E6-470D-BA7A-DA29781E23D0}" srcOrd="12" destOrd="0" presId="urn:microsoft.com/office/officeart/2005/8/layout/list1"/>
    <dgm:cxn modelId="{65595C0D-F60A-4AEB-B2FA-6E48255834E2}" type="presParOf" srcId="{4A9A2B7C-49E6-470D-BA7A-DA29781E23D0}" destId="{00970F7F-5ADB-4EF1-915B-ED42B5AD27AC}" srcOrd="0" destOrd="0" presId="urn:microsoft.com/office/officeart/2005/8/layout/list1"/>
    <dgm:cxn modelId="{4D910C8F-3889-4E54-B4FD-C80B8EED3999}" type="presParOf" srcId="{4A9A2B7C-49E6-470D-BA7A-DA29781E23D0}" destId="{F40A9DB5-B519-4605-85FF-8DD03331DBF9}" srcOrd="1" destOrd="0" presId="urn:microsoft.com/office/officeart/2005/8/layout/list1"/>
    <dgm:cxn modelId="{3266DCFD-4BF0-4D92-A0B3-FFB828E72A85}" type="presParOf" srcId="{A4FA1C0F-5B90-41FD-A811-FCFB0179EBAF}" destId="{18CBCB2C-DFE1-46D7-8720-D85421EA9651}" srcOrd="13" destOrd="0" presId="urn:microsoft.com/office/officeart/2005/8/layout/list1"/>
    <dgm:cxn modelId="{3E461ECC-4F36-45DE-8EEF-4C983F9D5876}" type="presParOf" srcId="{A4FA1C0F-5B90-41FD-A811-FCFB0179EBAF}" destId="{90969093-B91B-46DE-A0C5-0C4CF14F098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E7DC15-8E33-461F-8CD9-AF9E6944D76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AU"/>
        </a:p>
      </dgm:t>
    </dgm:pt>
    <dgm:pt modelId="{E034875E-071D-44E5-96B2-A99D84166EC0}">
      <dgm:prSet phldrT="[Text]" custT="1"/>
      <dgm:spPr/>
      <dgm:t>
        <a:bodyPr/>
        <a:lstStyle/>
        <a:p>
          <a:r>
            <a:rPr lang="en-AU" sz="2400" b="1" dirty="0"/>
            <a:t>Is </a:t>
          </a:r>
          <a:r>
            <a:rPr lang="en-AU" sz="2400" b="1" u="sng" dirty="0"/>
            <a:t>ministerial</a:t>
          </a:r>
          <a:r>
            <a:rPr lang="en-AU" sz="2400" b="1" u="none" dirty="0"/>
            <a:t> not</a:t>
          </a:r>
          <a:r>
            <a:rPr lang="en-AU" sz="2400" b="1" dirty="0"/>
            <a:t> merely functional</a:t>
          </a:r>
        </a:p>
      </dgm:t>
    </dgm:pt>
    <dgm:pt modelId="{26F3D8F1-517C-4B5E-94DC-463E18AABBA8}" type="parTrans" cxnId="{D0E3BD86-45F4-47A5-A0C6-925657D2B74D}">
      <dgm:prSet/>
      <dgm:spPr/>
      <dgm:t>
        <a:bodyPr/>
        <a:lstStyle/>
        <a:p>
          <a:endParaRPr lang="en-AU"/>
        </a:p>
      </dgm:t>
    </dgm:pt>
    <dgm:pt modelId="{EDAD824E-0152-467C-8C67-1A2329F0EB64}" type="sibTrans" cxnId="{D0E3BD86-45F4-47A5-A0C6-925657D2B74D}">
      <dgm:prSet/>
      <dgm:spPr/>
      <dgm:t>
        <a:bodyPr/>
        <a:lstStyle/>
        <a:p>
          <a:endParaRPr lang="en-AU"/>
        </a:p>
      </dgm:t>
    </dgm:pt>
    <dgm:pt modelId="{F90F670A-ED3E-4D71-B7E9-BFB16F7D8C34}">
      <dgm:prSet phldrT="[Text]" custT="1"/>
      <dgm:spPr/>
      <dgm:t>
        <a:bodyPr/>
        <a:lstStyle/>
        <a:p>
          <a:r>
            <a:rPr lang="en-AU" sz="2400" b="1" dirty="0"/>
            <a:t>To promote the Church’s mission</a:t>
          </a:r>
        </a:p>
      </dgm:t>
    </dgm:pt>
    <dgm:pt modelId="{0426BDC5-2656-4EB5-A397-7ACBF36449C9}" type="parTrans" cxnId="{B0799DE0-DA63-44A8-8E89-5C15259B64AC}">
      <dgm:prSet/>
      <dgm:spPr/>
      <dgm:t>
        <a:bodyPr/>
        <a:lstStyle/>
        <a:p>
          <a:endParaRPr lang="en-AU"/>
        </a:p>
      </dgm:t>
    </dgm:pt>
    <dgm:pt modelId="{9756033F-7687-472D-A156-3F10011BE2B9}" type="sibTrans" cxnId="{B0799DE0-DA63-44A8-8E89-5C15259B64AC}">
      <dgm:prSet/>
      <dgm:spPr/>
      <dgm:t>
        <a:bodyPr/>
        <a:lstStyle/>
        <a:p>
          <a:endParaRPr lang="en-AU"/>
        </a:p>
      </dgm:t>
    </dgm:pt>
    <dgm:pt modelId="{0C38A732-36C5-4674-AA71-54EF8268EB61}">
      <dgm:prSet phldrT="[Text]" custT="1"/>
      <dgm:spPr/>
      <dgm:t>
        <a:bodyPr/>
        <a:lstStyle/>
        <a:p>
          <a:r>
            <a:rPr lang="en-AU" sz="2400" b="1" dirty="0"/>
            <a:t>To live and communicate the love, values and teachings  of Christ in the world</a:t>
          </a:r>
        </a:p>
      </dgm:t>
    </dgm:pt>
    <dgm:pt modelId="{68344705-0DF9-44C0-9762-5C536452C6C8}" type="parTrans" cxnId="{50136FF5-F0F1-4A8E-A642-96855B6B6503}">
      <dgm:prSet/>
      <dgm:spPr/>
      <dgm:t>
        <a:bodyPr/>
        <a:lstStyle/>
        <a:p>
          <a:endParaRPr lang="en-AU"/>
        </a:p>
      </dgm:t>
    </dgm:pt>
    <dgm:pt modelId="{50E41790-F94D-4A3D-9FDD-54E643A2419C}" type="sibTrans" cxnId="{50136FF5-F0F1-4A8E-A642-96855B6B6503}">
      <dgm:prSet/>
      <dgm:spPr/>
      <dgm:t>
        <a:bodyPr/>
        <a:lstStyle/>
        <a:p>
          <a:endParaRPr lang="en-AU"/>
        </a:p>
      </dgm:t>
    </dgm:pt>
    <dgm:pt modelId="{6ACCAC51-4567-49EB-B989-6414E0BDE23E}">
      <dgm:prSet phldrT="[Text]" custT="1"/>
      <dgm:spPr/>
      <dgm:t>
        <a:bodyPr/>
        <a:lstStyle/>
        <a:p>
          <a:r>
            <a:rPr lang="en-AU" sz="2400" b="1" dirty="0"/>
            <a:t>Shares the responsibility for the ongoing development of faith in the Parish</a:t>
          </a:r>
        </a:p>
      </dgm:t>
    </dgm:pt>
    <dgm:pt modelId="{F7DF3B92-8527-44B1-82E5-D5E8C1574278}" type="parTrans" cxnId="{AD6FB000-F91C-4E01-AAB8-908FD37419B0}">
      <dgm:prSet/>
      <dgm:spPr/>
      <dgm:t>
        <a:bodyPr/>
        <a:lstStyle/>
        <a:p>
          <a:endParaRPr lang="en-AU"/>
        </a:p>
      </dgm:t>
    </dgm:pt>
    <dgm:pt modelId="{0688F587-2845-44A5-8DC1-245A00A8555F}" type="sibTrans" cxnId="{AD6FB000-F91C-4E01-AAB8-908FD37419B0}">
      <dgm:prSet/>
      <dgm:spPr/>
      <dgm:t>
        <a:bodyPr/>
        <a:lstStyle/>
        <a:p>
          <a:endParaRPr lang="en-AU"/>
        </a:p>
      </dgm:t>
    </dgm:pt>
    <dgm:pt modelId="{9B774AC2-2A52-4594-B6A9-044313E3DAFF}">
      <dgm:prSet phldrT="[Text]" custT="1"/>
      <dgm:spPr/>
      <dgm:t>
        <a:bodyPr/>
        <a:lstStyle/>
        <a:p>
          <a:r>
            <a:rPr lang="en-AU" sz="2400" b="1" dirty="0"/>
            <a:t>To provide support parishioners in their efforts to live as followers of Christ</a:t>
          </a:r>
        </a:p>
      </dgm:t>
    </dgm:pt>
    <dgm:pt modelId="{B42EB0B0-EDA3-4FB3-AAA6-FE9D7660415A}" type="parTrans" cxnId="{62A2F7C9-0F35-4A30-BE97-6AE21947BB2D}">
      <dgm:prSet/>
      <dgm:spPr/>
      <dgm:t>
        <a:bodyPr/>
        <a:lstStyle/>
        <a:p>
          <a:endParaRPr lang="en-AU"/>
        </a:p>
      </dgm:t>
    </dgm:pt>
    <dgm:pt modelId="{785A3B6E-8DFD-43A0-972F-259C9A833E67}" type="sibTrans" cxnId="{62A2F7C9-0F35-4A30-BE97-6AE21947BB2D}">
      <dgm:prSet/>
      <dgm:spPr/>
      <dgm:t>
        <a:bodyPr/>
        <a:lstStyle/>
        <a:p>
          <a:endParaRPr lang="en-AU"/>
        </a:p>
      </dgm:t>
    </dgm:pt>
    <dgm:pt modelId="{92BAC48E-F13E-472E-8853-5993EB0F07AE}" type="pres">
      <dgm:prSet presAssocID="{3FE7DC15-8E33-461F-8CD9-AF9E6944D76B}" presName="linear" presStyleCnt="0">
        <dgm:presLayoutVars>
          <dgm:dir/>
          <dgm:animLvl val="lvl"/>
          <dgm:resizeHandles val="exact"/>
        </dgm:presLayoutVars>
      </dgm:prSet>
      <dgm:spPr/>
    </dgm:pt>
    <dgm:pt modelId="{AB7196F4-F287-4C30-89CA-853D92D96BF0}" type="pres">
      <dgm:prSet presAssocID="{E034875E-071D-44E5-96B2-A99D84166EC0}" presName="parentLin" presStyleCnt="0"/>
      <dgm:spPr/>
    </dgm:pt>
    <dgm:pt modelId="{E3C48F60-5B64-4C0A-A9B0-30B194F9D232}" type="pres">
      <dgm:prSet presAssocID="{E034875E-071D-44E5-96B2-A99D84166EC0}" presName="parentLeftMargin" presStyleLbl="node1" presStyleIdx="0" presStyleCnt="5"/>
      <dgm:spPr/>
    </dgm:pt>
    <dgm:pt modelId="{95C38D6D-1E7F-4C8B-BDF5-E3C23E0AA9D6}" type="pres">
      <dgm:prSet presAssocID="{E034875E-071D-44E5-96B2-A99D84166EC0}" presName="parentText" presStyleLbl="node1" presStyleIdx="0" presStyleCnt="5" custScaleX="139401" custScaleY="147306" custLinFactNeighborX="-22267" custLinFactNeighborY="7945">
        <dgm:presLayoutVars>
          <dgm:chMax val="0"/>
          <dgm:bulletEnabled val="1"/>
        </dgm:presLayoutVars>
      </dgm:prSet>
      <dgm:spPr/>
    </dgm:pt>
    <dgm:pt modelId="{8A39C9AC-5CD4-48BB-8589-FC4CDF04C7CA}" type="pres">
      <dgm:prSet presAssocID="{E034875E-071D-44E5-96B2-A99D84166EC0}" presName="negativeSpace" presStyleCnt="0"/>
      <dgm:spPr/>
    </dgm:pt>
    <dgm:pt modelId="{51C7D9A6-BE4B-4BD3-8E4B-47925871977F}" type="pres">
      <dgm:prSet presAssocID="{E034875E-071D-44E5-96B2-A99D84166EC0}" presName="childText" presStyleLbl="conFgAcc1" presStyleIdx="0" presStyleCnt="5" custLinFactY="17954" custLinFactNeighborX="-374" custLinFactNeighborY="100000">
        <dgm:presLayoutVars>
          <dgm:bulletEnabled val="1"/>
        </dgm:presLayoutVars>
      </dgm:prSet>
      <dgm:spPr/>
    </dgm:pt>
    <dgm:pt modelId="{5E5E7167-D85F-4F7D-957C-69337D3E0615}" type="pres">
      <dgm:prSet presAssocID="{EDAD824E-0152-467C-8C67-1A2329F0EB64}" presName="spaceBetweenRectangles" presStyleCnt="0"/>
      <dgm:spPr/>
    </dgm:pt>
    <dgm:pt modelId="{B5839C0C-D235-4530-87D0-C7023F2FC9FA}" type="pres">
      <dgm:prSet presAssocID="{F90F670A-ED3E-4D71-B7E9-BFB16F7D8C34}" presName="parentLin" presStyleCnt="0"/>
      <dgm:spPr/>
    </dgm:pt>
    <dgm:pt modelId="{A44600E1-93E3-4A50-A3E6-E77DD2916229}" type="pres">
      <dgm:prSet presAssocID="{F90F670A-ED3E-4D71-B7E9-BFB16F7D8C34}" presName="parentLeftMargin" presStyleLbl="node1" presStyleIdx="0" presStyleCnt="5"/>
      <dgm:spPr/>
    </dgm:pt>
    <dgm:pt modelId="{EAFF41C8-E130-402C-BDDE-82F57337E7F8}" type="pres">
      <dgm:prSet presAssocID="{F90F670A-ED3E-4D71-B7E9-BFB16F7D8C34}" presName="parentText" presStyleLbl="node1" presStyleIdx="1" presStyleCnt="5" custScaleX="140452" custScaleY="134100">
        <dgm:presLayoutVars>
          <dgm:chMax val="0"/>
          <dgm:bulletEnabled val="1"/>
        </dgm:presLayoutVars>
      </dgm:prSet>
      <dgm:spPr/>
    </dgm:pt>
    <dgm:pt modelId="{9C0FE25E-3771-4742-B084-31CFB4CED1FF}" type="pres">
      <dgm:prSet presAssocID="{F90F670A-ED3E-4D71-B7E9-BFB16F7D8C34}" presName="negativeSpace" presStyleCnt="0"/>
      <dgm:spPr/>
    </dgm:pt>
    <dgm:pt modelId="{04FDC9BD-FA93-4463-9C6E-155A8D72773A}" type="pres">
      <dgm:prSet presAssocID="{F90F670A-ED3E-4D71-B7E9-BFB16F7D8C34}" presName="childText" presStyleLbl="conFgAcc1" presStyleIdx="1" presStyleCnt="5">
        <dgm:presLayoutVars>
          <dgm:bulletEnabled val="1"/>
        </dgm:presLayoutVars>
      </dgm:prSet>
      <dgm:spPr/>
    </dgm:pt>
    <dgm:pt modelId="{C2FEF37E-697A-40D6-B6F3-F62D7AC7FC3B}" type="pres">
      <dgm:prSet presAssocID="{9756033F-7687-472D-A156-3F10011BE2B9}" presName="spaceBetweenRectangles" presStyleCnt="0"/>
      <dgm:spPr/>
    </dgm:pt>
    <dgm:pt modelId="{4FFBD186-6BB6-4829-8BAE-A3BE0813589B}" type="pres">
      <dgm:prSet presAssocID="{0C38A732-36C5-4674-AA71-54EF8268EB61}" presName="parentLin" presStyleCnt="0"/>
      <dgm:spPr/>
    </dgm:pt>
    <dgm:pt modelId="{122B6815-9DD3-4647-9DB5-6A5CD5CF21CF}" type="pres">
      <dgm:prSet presAssocID="{0C38A732-36C5-4674-AA71-54EF8268EB61}" presName="parentLeftMargin" presStyleLbl="node1" presStyleIdx="1" presStyleCnt="5"/>
      <dgm:spPr/>
    </dgm:pt>
    <dgm:pt modelId="{17639793-141A-404E-8FDA-F6A7B7046FDE}" type="pres">
      <dgm:prSet presAssocID="{0C38A732-36C5-4674-AA71-54EF8268EB61}" presName="parentText" presStyleLbl="node1" presStyleIdx="2" presStyleCnt="5" custScaleX="147064" custScaleY="164790">
        <dgm:presLayoutVars>
          <dgm:chMax val="0"/>
          <dgm:bulletEnabled val="1"/>
        </dgm:presLayoutVars>
      </dgm:prSet>
      <dgm:spPr/>
    </dgm:pt>
    <dgm:pt modelId="{1EB28663-8BB8-4C61-8966-4EB8A5453418}" type="pres">
      <dgm:prSet presAssocID="{0C38A732-36C5-4674-AA71-54EF8268EB61}" presName="negativeSpace" presStyleCnt="0"/>
      <dgm:spPr/>
    </dgm:pt>
    <dgm:pt modelId="{16A6CA5F-268A-43C8-9E3A-81BD6D571BAD}" type="pres">
      <dgm:prSet presAssocID="{0C38A732-36C5-4674-AA71-54EF8268EB61}" presName="childText" presStyleLbl="conFgAcc1" presStyleIdx="2" presStyleCnt="5" custScaleY="102945" custLinFactY="-2246" custLinFactNeighborX="5179" custLinFactNeighborY="-100000">
        <dgm:presLayoutVars>
          <dgm:bulletEnabled val="1"/>
        </dgm:presLayoutVars>
      </dgm:prSet>
      <dgm:spPr/>
    </dgm:pt>
    <dgm:pt modelId="{30512745-A217-4319-ABC0-5DA0E7E5862F}" type="pres">
      <dgm:prSet presAssocID="{50E41790-F94D-4A3D-9FDD-54E643A2419C}" presName="spaceBetweenRectangles" presStyleCnt="0"/>
      <dgm:spPr/>
    </dgm:pt>
    <dgm:pt modelId="{F150A892-14F9-4DA2-87D8-CB9FF8F08F83}" type="pres">
      <dgm:prSet presAssocID="{6ACCAC51-4567-49EB-B989-6414E0BDE23E}" presName="parentLin" presStyleCnt="0"/>
      <dgm:spPr/>
    </dgm:pt>
    <dgm:pt modelId="{A6214F57-565D-4DD7-ACDA-E0FF2515141C}" type="pres">
      <dgm:prSet presAssocID="{6ACCAC51-4567-49EB-B989-6414E0BDE23E}" presName="parentLeftMargin" presStyleLbl="node1" presStyleIdx="2" presStyleCnt="5"/>
      <dgm:spPr/>
    </dgm:pt>
    <dgm:pt modelId="{DA8F408B-85FE-4386-981D-11B2814B88F8}" type="pres">
      <dgm:prSet presAssocID="{6ACCAC51-4567-49EB-B989-6414E0BDE23E}" presName="parentText" presStyleLbl="node1" presStyleIdx="3" presStyleCnt="5" custScaleX="147064" custScaleY="146279">
        <dgm:presLayoutVars>
          <dgm:chMax val="0"/>
          <dgm:bulletEnabled val="1"/>
        </dgm:presLayoutVars>
      </dgm:prSet>
      <dgm:spPr/>
    </dgm:pt>
    <dgm:pt modelId="{DFC8AADF-FEED-42B6-A90A-AC3D728C1CA0}" type="pres">
      <dgm:prSet presAssocID="{6ACCAC51-4567-49EB-B989-6414E0BDE23E}" presName="negativeSpace" presStyleCnt="0"/>
      <dgm:spPr/>
    </dgm:pt>
    <dgm:pt modelId="{F49EC97B-9D5E-46B5-B296-A94828D995D5}" type="pres">
      <dgm:prSet presAssocID="{6ACCAC51-4567-49EB-B989-6414E0BDE23E}" presName="childText" presStyleLbl="conFgAcc1" presStyleIdx="3" presStyleCnt="5" custScaleY="102945" custLinFactNeighborX="2403" custLinFactNeighborY="-8796">
        <dgm:presLayoutVars>
          <dgm:bulletEnabled val="1"/>
        </dgm:presLayoutVars>
      </dgm:prSet>
      <dgm:spPr/>
    </dgm:pt>
    <dgm:pt modelId="{77329907-821F-441D-BE12-4E9C336AA985}" type="pres">
      <dgm:prSet presAssocID="{0688F587-2845-44A5-8DC1-245A00A8555F}" presName="spaceBetweenRectangles" presStyleCnt="0"/>
      <dgm:spPr/>
    </dgm:pt>
    <dgm:pt modelId="{85F0B908-326C-4BAC-A719-A7420F8D4133}" type="pres">
      <dgm:prSet presAssocID="{9B774AC2-2A52-4594-B6A9-044313E3DAFF}" presName="parentLin" presStyleCnt="0"/>
      <dgm:spPr/>
    </dgm:pt>
    <dgm:pt modelId="{9624AA0B-D71B-4FB8-82B5-DAD66ACEC003}" type="pres">
      <dgm:prSet presAssocID="{9B774AC2-2A52-4594-B6A9-044313E3DAFF}" presName="parentLeftMargin" presStyleLbl="node1" presStyleIdx="3" presStyleCnt="5"/>
      <dgm:spPr/>
    </dgm:pt>
    <dgm:pt modelId="{56956369-ADB0-4C1B-9C06-8DC5A9F34B12}" type="pres">
      <dgm:prSet presAssocID="{9B774AC2-2A52-4594-B6A9-044313E3DAFF}" presName="parentText" presStyleLbl="node1" presStyleIdx="4" presStyleCnt="5" custScaleX="142678" custScaleY="156486" custLinFactX="26916" custLinFactNeighborX="100000" custLinFactNeighborY="23138">
        <dgm:presLayoutVars>
          <dgm:chMax val="0"/>
          <dgm:bulletEnabled val="1"/>
        </dgm:presLayoutVars>
      </dgm:prSet>
      <dgm:spPr/>
    </dgm:pt>
    <dgm:pt modelId="{CB973F0A-A0CB-453A-AB1F-AA82C215FF45}" type="pres">
      <dgm:prSet presAssocID="{9B774AC2-2A52-4594-B6A9-044313E3DAFF}" presName="negativeSpace" presStyleCnt="0"/>
      <dgm:spPr/>
    </dgm:pt>
    <dgm:pt modelId="{A8793B92-58C9-4B34-B627-41C2CAF1822A}" type="pres">
      <dgm:prSet presAssocID="{9B774AC2-2A52-4594-B6A9-044313E3DAFF}" presName="childText" presStyleLbl="conFgAcc1" presStyleIdx="4" presStyleCnt="5">
        <dgm:presLayoutVars>
          <dgm:bulletEnabled val="1"/>
        </dgm:presLayoutVars>
      </dgm:prSet>
      <dgm:spPr/>
    </dgm:pt>
  </dgm:ptLst>
  <dgm:cxnLst>
    <dgm:cxn modelId="{AD6FB000-F91C-4E01-AAB8-908FD37419B0}" srcId="{3FE7DC15-8E33-461F-8CD9-AF9E6944D76B}" destId="{6ACCAC51-4567-49EB-B989-6414E0BDE23E}" srcOrd="3" destOrd="0" parTransId="{F7DF3B92-8527-44B1-82E5-D5E8C1574278}" sibTransId="{0688F587-2845-44A5-8DC1-245A00A8555F}"/>
    <dgm:cxn modelId="{669CDB0B-4E59-4212-AFBC-3BABBAF77E9F}" type="presOf" srcId="{6ACCAC51-4567-49EB-B989-6414E0BDE23E}" destId="{DA8F408B-85FE-4386-981D-11B2814B88F8}" srcOrd="1" destOrd="0" presId="urn:microsoft.com/office/officeart/2005/8/layout/list1"/>
    <dgm:cxn modelId="{9EFE201F-3EDE-4A67-9561-8AFE8FC00569}" type="presOf" srcId="{9B774AC2-2A52-4594-B6A9-044313E3DAFF}" destId="{9624AA0B-D71B-4FB8-82B5-DAD66ACEC003}" srcOrd="0" destOrd="0" presId="urn:microsoft.com/office/officeart/2005/8/layout/list1"/>
    <dgm:cxn modelId="{51CE554C-AC7A-491E-B4E9-AE72A331FA87}" type="presOf" srcId="{6ACCAC51-4567-49EB-B989-6414E0BDE23E}" destId="{A6214F57-565D-4DD7-ACDA-E0FF2515141C}" srcOrd="0" destOrd="0" presId="urn:microsoft.com/office/officeart/2005/8/layout/list1"/>
    <dgm:cxn modelId="{D0E3BD86-45F4-47A5-A0C6-925657D2B74D}" srcId="{3FE7DC15-8E33-461F-8CD9-AF9E6944D76B}" destId="{E034875E-071D-44E5-96B2-A99D84166EC0}" srcOrd="0" destOrd="0" parTransId="{26F3D8F1-517C-4B5E-94DC-463E18AABBA8}" sibTransId="{EDAD824E-0152-467C-8C67-1A2329F0EB64}"/>
    <dgm:cxn modelId="{A68F69A3-CB3B-4D42-A320-DEE25BD8ED73}" type="presOf" srcId="{F90F670A-ED3E-4D71-B7E9-BFB16F7D8C34}" destId="{EAFF41C8-E130-402C-BDDE-82F57337E7F8}" srcOrd="1" destOrd="0" presId="urn:microsoft.com/office/officeart/2005/8/layout/list1"/>
    <dgm:cxn modelId="{FDD4FEAB-A591-4110-92B9-34EC6FBD6C62}" type="presOf" srcId="{E034875E-071D-44E5-96B2-A99D84166EC0}" destId="{E3C48F60-5B64-4C0A-A9B0-30B194F9D232}" srcOrd="0" destOrd="0" presId="urn:microsoft.com/office/officeart/2005/8/layout/list1"/>
    <dgm:cxn modelId="{62A2F7C9-0F35-4A30-BE97-6AE21947BB2D}" srcId="{3FE7DC15-8E33-461F-8CD9-AF9E6944D76B}" destId="{9B774AC2-2A52-4594-B6A9-044313E3DAFF}" srcOrd="4" destOrd="0" parTransId="{B42EB0B0-EDA3-4FB3-AAA6-FE9D7660415A}" sibTransId="{785A3B6E-8DFD-43A0-972F-259C9A833E67}"/>
    <dgm:cxn modelId="{697435D0-7D49-41F9-A18A-C92A85DFB8EC}" type="presOf" srcId="{3FE7DC15-8E33-461F-8CD9-AF9E6944D76B}" destId="{92BAC48E-F13E-472E-8853-5993EB0F07AE}" srcOrd="0" destOrd="0" presId="urn:microsoft.com/office/officeart/2005/8/layout/list1"/>
    <dgm:cxn modelId="{B0799DE0-DA63-44A8-8E89-5C15259B64AC}" srcId="{3FE7DC15-8E33-461F-8CD9-AF9E6944D76B}" destId="{F90F670A-ED3E-4D71-B7E9-BFB16F7D8C34}" srcOrd="1" destOrd="0" parTransId="{0426BDC5-2656-4EB5-A397-7ACBF36449C9}" sibTransId="{9756033F-7687-472D-A156-3F10011BE2B9}"/>
    <dgm:cxn modelId="{CCDDCAE5-A59A-4817-A581-A1EDF74BFB53}" type="presOf" srcId="{0C38A732-36C5-4674-AA71-54EF8268EB61}" destId="{17639793-141A-404E-8FDA-F6A7B7046FDE}" srcOrd="1" destOrd="0" presId="urn:microsoft.com/office/officeart/2005/8/layout/list1"/>
    <dgm:cxn modelId="{B4CC11EE-D5CB-443F-8E3F-6414506CDD0F}" type="presOf" srcId="{F90F670A-ED3E-4D71-B7E9-BFB16F7D8C34}" destId="{A44600E1-93E3-4A50-A3E6-E77DD2916229}" srcOrd="0" destOrd="0" presId="urn:microsoft.com/office/officeart/2005/8/layout/list1"/>
    <dgm:cxn modelId="{50136FF5-F0F1-4A8E-A642-96855B6B6503}" srcId="{3FE7DC15-8E33-461F-8CD9-AF9E6944D76B}" destId="{0C38A732-36C5-4674-AA71-54EF8268EB61}" srcOrd="2" destOrd="0" parTransId="{68344705-0DF9-44C0-9762-5C536452C6C8}" sibTransId="{50E41790-F94D-4A3D-9FDD-54E643A2419C}"/>
    <dgm:cxn modelId="{2B5469F8-54BC-492E-9B60-F020B9593DBB}" type="presOf" srcId="{0C38A732-36C5-4674-AA71-54EF8268EB61}" destId="{122B6815-9DD3-4647-9DB5-6A5CD5CF21CF}" srcOrd="0" destOrd="0" presId="urn:microsoft.com/office/officeart/2005/8/layout/list1"/>
    <dgm:cxn modelId="{B7D770FB-84AE-4AB8-9BC2-58566D15D69F}" type="presOf" srcId="{9B774AC2-2A52-4594-B6A9-044313E3DAFF}" destId="{56956369-ADB0-4C1B-9C06-8DC5A9F34B12}" srcOrd="1" destOrd="0" presId="urn:microsoft.com/office/officeart/2005/8/layout/list1"/>
    <dgm:cxn modelId="{4441EAFC-6FBE-4E8D-92E5-7AD6FD92FF23}" type="presOf" srcId="{E034875E-071D-44E5-96B2-A99D84166EC0}" destId="{95C38D6D-1E7F-4C8B-BDF5-E3C23E0AA9D6}" srcOrd="1" destOrd="0" presId="urn:microsoft.com/office/officeart/2005/8/layout/list1"/>
    <dgm:cxn modelId="{2E111288-66A9-4EEE-98F0-22DD3C12CD47}" type="presParOf" srcId="{92BAC48E-F13E-472E-8853-5993EB0F07AE}" destId="{AB7196F4-F287-4C30-89CA-853D92D96BF0}" srcOrd="0" destOrd="0" presId="urn:microsoft.com/office/officeart/2005/8/layout/list1"/>
    <dgm:cxn modelId="{E3C2E821-EDB0-41BC-BA37-564F860DB30E}" type="presParOf" srcId="{AB7196F4-F287-4C30-89CA-853D92D96BF0}" destId="{E3C48F60-5B64-4C0A-A9B0-30B194F9D232}" srcOrd="0" destOrd="0" presId="urn:microsoft.com/office/officeart/2005/8/layout/list1"/>
    <dgm:cxn modelId="{B9E19014-814A-41F4-9C95-397F63BF2E6A}" type="presParOf" srcId="{AB7196F4-F287-4C30-89CA-853D92D96BF0}" destId="{95C38D6D-1E7F-4C8B-BDF5-E3C23E0AA9D6}" srcOrd="1" destOrd="0" presId="urn:microsoft.com/office/officeart/2005/8/layout/list1"/>
    <dgm:cxn modelId="{695A625D-614B-48D1-8B2E-44E18138F430}" type="presParOf" srcId="{92BAC48E-F13E-472E-8853-5993EB0F07AE}" destId="{8A39C9AC-5CD4-48BB-8589-FC4CDF04C7CA}" srcOrd="1" destOrd="0" presId="urn:microsoft.com/office/officeart/2005/8/layout/list1"/>
    <dgm:cxn modelId="{47B41D24-31A0-4A2E-B2B7-FE6EED74CDE5}" type="presParOf" srcId="{92BAC48E-F13E-472E-8853-5993EB0F07AE}" destId="{51C7D9A6-BE4B-4BD3-8E4B-47925871977F}" srcOrd="2" destOrd="0" presId="urn:microsoft.com/office/officeart/2005/8/layout/list1"/>
    <dgm:cxn modelId="{BBFD3CF3-6367-4DD8-8B4A-BA79B5A8804D}" type="presParOf" srcId="{92BAC48E-F13E-472E-8853-5993EB0F07AE}" destId="{5E5E7167-D85F-4F7D-957C-69337D3E0615}" srcOrd="3" destOrd="0" presId="urn:microsoft.com/office/officeart/2005/8/layout/list1"/>
    <dgm:cxn modelId="{70DF6182-48BD-411D-963F-33AFE3C05353}" type="presParOf" srcId="{92BAC48E-F13E-472E-8853-5993EB0F07AE}" destId="{B5839C0C-D235-4530-87D0-C7023F2FC9FA}" srcOrd="4" destOrd="0" presId="urn:microsoft.com/office/officeart/2005/8/layout/list1"/>
    <dgm:cxn modelId="{06C825E0-F933-4EEC-9AF3-77543B0BA508}" type="presParOf" srcId="{B5839C0C-D235-4530-87D0-C7023F2FC9FA}" destId="{A44600E1-93E3-4A50-A3E6-E77DD2916229}" srcOrd="0" destOrd="0" presId="urn:microsoft.com/office/officeart/2005/8/layout/list1"/>
    <dgm:cxn modelId="{321DC5A2-B958-4400-B83C-7B39477C81E5}" type="presParOf" srcId="{B5839C0C-D235-4530-87D0-C7023F2FC9FA}" destId="{EAFF41C8-E130-402C-BDDE-82F57337E7F8}" srcOrd="1" destOrd="0" presId="urn:microsoft.com/office/officeart/2005/8/layout/list1"/>
    <dgm:cxn modelId="{BC3DFB7B-870E-4D9A-AAA0-534F80E09B0C}" type="presParOf" srcId="{92BAC48E-F13E-472E-8853-5993EB0F07AE}" destId="{9C0FE25E-3771-4742-B084-31CFB4CED1FF}" srcOrd="5" destOrd="0" presId="urn:microsoft.com/office/officeart/2005/8/layout/list1"/>
    <dgm:cxn modelId="{B0E837D4-BD51-43BF-8FCF-53177B0533AF}" type="presParOf" srcId="{92BAC48E-F13E-472E-8853-5993EB0F07AE}" destId="{04FDC9BD-FA93-4463-9C6E-155A8D72773A}" srcOrd="6" destOrd="0" presId="urn:microsoft.com/office/officeart/2005/8/layout/list1"/>
    <dgm:cxn modelId="{3D8F48D0-6473-4830-858A-DE7AD2594896}" type="presParOf" srcId="{92BAC48E-F13E-472E-8853-5993EB0F07AE}" destId="{C2FEF37E-697A-40D6-B6F3-F62D7AC7FC3B}" srcOrd="7" destOrd="0" presId="urn:microsoft.com/office/officeart/2005/8/layout/list1"/>
    <dgm:cxn modelId="{DE217D19-6373-4F0E-84DA-5AD50933D8E3}" type="presParOf" srcId="{92BAC48E-F13E-472E-8853-5993EB0F07AE}" destId="{4FFBD186-6BB6-4829-8BAE-A3BE0813589B}" srcOrd="8" destOrd="0" presId="urn:microsoft.com/office/officeart/2005/8/layout/list1"/>
    <dgm:cxn modelId="{D2451C61-C933-4CCD-A539-7B75E29868EB}" type="presParOf" srcId="{4FFBD186-6BB6-4829-8BAE-A3BE0813589B}" destId="{122B6815-9DD3-4647-9DB5-6A5CD5CF21CF}" srcOrd="0" destOrd="0" presId="urn:microsoft.com/office/officeart/2005/8/layout/list1"/>
    <dgm:cxn modelId="{95E889B8-DE0A-4D9E-9788-D03D0467E7E7}" type="presParOf" srcId="{4FFBD186-6BB6-4829-8BAE-A3BE0813589B}" destId="{17639793-141A-404E-8FDA-F6A7B7046FDE}" srcOrd="1" destOrd="0" presId="urn:microsoft.com/office/officeart/2005/8/layout/list1"/>
    <dgm:cxn modelId="{50DB47B4-6AEB-44D5-BC67-ACB2CD9FEC3C}" type="presParOf" srcId="{92BAC48E-F13E-472E-8853-5993EB0F07AE}" destId="{1EB28663-8BB8-4C61-8966-4EB8A5453418}" srcOrd="9" destOrd="0" presId="urn:microsoft.com/office/officeart/2005/8/layout/list1"/>
    <dgm:cxn modelId="{9F0E0C73-EDF1-415B-8397-9862BA01D06B}" type="presParOf" srcId="{92BAC48E-F13E-472E-8853-5993EB0F07AE}" destId="{16A6CA5F-268A-43C8-9E3A-81BD6D571BAD}" srcOrd="10" destOrd="0" presId="urn:microsoft.com/office/officeart/2005/8/layout/list1"/>
    <dgm:cxn modelId="{0F74A75B-BA75-4C7E-A871-AB072641A1FB}" type="presParOf" srcId="{92BAC48E-F13E-472E-8853-5993EB0F07AE}" destId="{30512745-A217-4319-ABC0-5DA0E7E5862F}" srcOrd="11" destOrd="0" presId="urn:microsoft.com/office/officeart/2005/8/layout/list1"/>
    <dgm:cxn modelId="{44BEC36E-CA83-4708-B0AA-FE885C7E523C}" type="presParOf" srcId="{92BAC48E-F13E-472E-8853-5993EB0F07AE}" destId="{F150A892-14F9-4DA2-87D8-CB9FF8F08F83}" srcOrd="12" destOrd="0" presId="urn:microsoft.com/office/officeart/2005/8/layout/list1"/>
    <dgm:cxn modelId="{717AE2F9-764F-43DF-B104-5B5553232571}" type="presParOf" srcId="{F150A892-14F9-4DA2-87D8-CB9FF8F08F83}" destId="{A6214F57-565D-4DD7-ACDA-E0FF2515141C}" srcOrd="0" destOrd="0" presId="urn:microsoft.com/office/officeart/2005/8/layout/list1"/>
    <dgm:cxn modelId="{753D4FD0-5D37-4C43-8B09-596A5110873F}" type="presParOf" srcId="{F150A892-14F9-4DA2-87D8-CB9FF8F08F83}" destId="{DA8F408B-85FE-4386-981D-11B2814B88F8}" srcOrd="1" destOrd="0" presId="urn:microsoft.com/office/officeart/2005/8/layout/list1"/>
    <dgm:cxn modelId="{F798399F-07BD-427B-8EC5-58AF87E08D37}" type="presParOf" srcId="{92BAC48E-F13E-472E-8853-5993EB0F07AE}" destId="{DFC8AADF-FEED-42B6-A90A-AC3D728C1CA0}" srcOrd="13" destOrd="0" presId="urn:microsoft.com/office/officeart/2005/8/layout/list1"/>
    <dgm:cxn modelId="{1E555E38-DFBA-44AB-9A1E-8C48EB41FEC6}" type="presParOf" srcId="{92BAC48E-F13E-472E-8853-5993EB0F07AE}" destId="{F49EC97B-9D5E-46B5-B296-A94828D995D5}" srcOrd="14" destOrd="0" presId="urn:microsoft.com/office/officeart/2005/8/layout/list1"/>
    <dgm:cxn modelId="{273B0602-2673-4356-9855-4F0E649FD9D1}" type="presParOf" srcId="{92BAC48E-F13E-472E-8853-5993EB0F07AE}" destId="{77329907-821F-441D-BE12-4E9C336AA985}" srcOrd="15" destOrd="0" presId="urn:microsoft.com/office/officeart/2005/8/layout/list1"/>
    <dgm:cxn modelId="{E10DDF03-9E03-44E3-AD13-BE78EFBCBEA9}" type="presParOf" srcId="{92BAC48E-F13E-472E-8853-5993EB0F07AE}" destId="{85F0B908-326C-4BAC-A719-A7420F8D4133}" srcOrd="16" destOrd="0" presId="urn:microsoft.com/office/officeart/2005/8/layout/list1"/>
    <dgm:cxn modelId="{D2E10DF2-399F-4CD6-A742-0F5D7D98DD95}" type="presParOf" srcId="{85F0B908-326C-4BAC-A719-A7420F8D4133}" destId="{9624AA0B-D71B-4FB8-82B5-DAD66ACEC003}" srcOrd="0" destOrd="0" presId="urn:microsoft.com/office/officeart/2005/8/layout/list1"/>
    <dgm:cxn modelId="{80B1DA49-61DF-45E0-8B2A-1725AC0799BB}" type="presParOf" srcId="{85F0B908-326C-4BAC-A719-A7420F8D4133}" destId="{56956369-ADB0-4C1B-9C06-8DC5A9F34B12}" srcOrd="1" destOrd="0" presId="urn:microsoft.com/office/officeart/2005/8/layout/list1"/>
    <dgm:cxn modelId="{0C39B04B-291D-470E-B995-C9F9C8BD68E8}" type="presParOf" srcId="{92BAC48E-F13E-472E-8853-5993EB0F07AE}" destId="{CB973F0A-A0CB-453A-AB1F-AA82C215FF45}" srcOrd="17" destOrd="0" presId="urn:microsoft.com/office/officeart/2005/8/layout/list1"/>
    <dgm:cxn modelId="{4F79C175-24C4-4FDC-8990-A5F977EA413E}" type="presParOf" srcId="{92BAC48E-F13E-472E-8853-5993EB0F07AE}" destId="{A8793B92-58C9-4B34-B627-41C2CAF1822A}"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DA0C12-6868-4517-A72C-A17012756675}"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n-AU"/>
        </a:p>
      </dgm:t>
    </dgm:pt>
    <dgm:pt modelId="{35F1A3D8-2B31-4926-A48D-EA6F1211B310}">
      <dgm:prSet phldrT="[Text]"/>
      <dgm:spPr/>
      <dgm:t>
        <a:bodyPr/>
        <a:lstStyle/>
        <a:p>
          <a:endParaRPr lang="en-AU" dirty="0"/>
        </a:p>
      </dgm:t>
    </dgm:pt>
    <dgm:pt modelId="{A02B5C06-D77D-4433-8CAE-0E52B49050C0}" type="parTrans" cxnId="{6D5E34D9-FDC5-4B93-97F8-EA964772478D}">
      <dgm:prSet/>
      <dgm:spPr/>
      <dgm:t>
        <a:bodyPr/>
        <a:lstStyle/>
        <a:p>
          <a:endParaRPr lang="en-AU"/>
        </a:p>
      </dgm:t>
    </dgm:pt>
    <dgm:pt modelId="{F73209A7-584C-458B-BB3A-CF760B5AEEA8}" type="sibTrans" cxnId="{6D5E34D9-FDC5-4B93-97F8-EA964772478D}">
      <dgm:prSet/>
      <dgm:spPr/>
      <dgm:t>
        <a:bodyPr/>
        <a:lstStyle/>
        <a:p>
          <a:endParaRPr lang="en-AU"/>
        </a:p>
      </dgm:t>
    </dgm:pt>
    <dgm:pt modelId="{14AC4E1C-46D7-42E4-B7B1-EF19A5794BDC}">
      <dgm:prSet phldrT="[Text]" custT="1"/>
      <dgm:spPr/>
      <dgm:t>
        <a:bodyPr/>
        <a:lstStyle/>
        <a:p>
          <a:r>
            <a:rPr lang="en-AU" sz="2800" dirty="0">
              <a:solidFill>
                <a:srgbClr val="0070C0"/>
              </a:solidFill>
            </a:rPr>
            <a:t>Why Plan?</a:t>
          </a:r>
        </a:p>
      </dgm:t>
    </dgm:pt>
    <dgm:pt modelId="{23F396F1-6F4D-4783-A742-2892892C0D79}" type="parTrans" cxnId="{20634CBC-9FC8-462D-B762-BFFF25C1EA75}">
      <dgm:prSet/>
      <dgm:spPr/>
      <dgm:t>
        <a:bodyPr/>
        <a:lstStyle/>
        <a:p>
          <a:endParaRPr lang="en-AU"/>
        </a:p>
      </dgm:t>
    </dgm:pt>
    <dgm:pt modelId="{69E28C15-87A0-44F7-BC59-95BA1FC21AC7}" type="sibTrans" cxnId="{20634CBC-9FC8-462D-B762-BFFF25C1EA75}">
      <dgm:prSet/>
      <dgm:spPr/>
      <dgm:t>
        <a:bodyPr/>
        <a:lstStyle/>
        <a:p>
          <a:endParaRPr lang="en-AU"/>
        </a:p>
      </dgm:t>
    </dgm:pt>
    <dgm:pt modelId="{65ABA6E9-D538-423B-981D-C47D3B0770D6}">
      <dgm:prSet phldrT="[Text]" custT="1"/>
      <dgm:spPr/>
      <dgm:t>
        <a:bodyPr/>
        <a:lstStyle/>
        <a:p>
          <a:r>
            <a:rPr lang="en-AU" sz="2800" dirty="0">
              <a:solidFill>
                <a:srgbClr val="0070C0"/>
              </a:solidFill>
            </a:rPr>
            <a:t>What are the benefits of planning?</a:t>
          </a:r>
        </a:p>
      </dgm:t>
    </dgm:pt>
    <dgm:pt modelId="{D7C005E0-AEEC-4D6D-B4A6-772483147C2E}" type="parTrans" cxnId="{B5D42208-54B0-414B-BCB7-090BC19884D0}">
      <dgm:prSet/>
      <dgm:spPr/>
      <dgm:t>
        <a:bodyPr/>
        <a:lstStyle/>
        <a:p>
          <a:endParaRPr lang="en-AU"/>
        </a:p>
      </dgm:t>
    </dgm:pt>
    <dgm:pt modelId="{D5BCB892-8066-4F7E-991B-5FDA69A8E8C8}" type="sibTrans" cxnId="{B5D42208-54B0-414B-BCB7-090BC19884D0}">
      <dgm:prSet/>
      <dgm:spPr/>
      <dgm:t>
        <a:bodyPr/>
        <a:lstStyle/>
        <a:p>
          <a:endParaRPr lang="en-AU"/>
        </a:p>
      </dgm:t>
    </dgm:pt>
    <dgm:pt modelId="{2E7CF0BE-CBFD-4E01-AD29-C91E9DDDC655}">
      <dgm:prSet phldrT="[Text]" custT="1"/>
      <dgm:spPr/>
      <dgm:t>
        <a:bodyPr/>
        <a:lstStyle/>
        <a:p>
          <a:r>
            <a:rPr lang="en-AU" sz="2800" dirty="0">
              <a:solidFill>
                <a:srgbClr val="0070C0"/>
              </a:solidFill>
            </a:rPr>
            <a:t>Steps in the planning process</a:t>
          </a:r>
        </a:p>
      </dgm:t>
    </dgm:pt>
    <dgm:pt modelId="{35CE5E8F-2264-40DD-A684-EA625436BF36}" type="parTrans" cxnId="{381D27AA-1896-4085-AFF9-4CDE60981E9F}">
      <dgm:prSet/>
      <dgm:spPr/>
      <dgm:t>
        <a:bodyPr/>
        <a:lstStyle/>
        <a:p>
          <a:endParaRPr lang="en-AU"/>
        </a:p>
      </dgm:t>
    </dgm:pt>
    <dgm:pt modelId="{361C8765-FFD8-4A67-A327-8D9B7FC255EF}" type="sibTrans" cxnId="{381D27AA-1896-4085-AFF9-4CDE60981E9F}">
      <dgm:prSet/>
      <dgm:spPr/>
      <dgm:t>
        <a:bodyPr/>
        <a:lstStyle/>
        <a:p>
          <a:endParaRPr lang="en-AU"/>
        </a:p>
      </dgm:t>
    </dgm:pt>
    <dgm:pt modelId="{3ADD35A4-D7EB-491F-A705-CFEDFF45F966}">
      <dgm:prSet phldrT="[Text]" custT="1"/>
      <dgm:spPr/>
      <dgm:t>
        <a:bodyPr/>
        <a:lstStyle/>
        <a:p>
          <a:r>
            <a:rPr lang="en-AU" sz="2800" dirty="0">
              <a:solidFill>
                <a:srgbClr val="0070C0"/>
              </a:solidFill>
            </a:rPr>
            <a:t>What does the PPC plan for?</a:t>
          </a:r>
        </a:p>
      </dgm:t>
    </dgm:pt>
    <dgm:pt modelId="{2092D5DB-AA11-4FCE-99AB-00A0D79002D0}" type="parTrans" cxnId="{C4FB8431-CD5D-48F9-BCE6-365891BDE033}">
      <dgm:prSet/>
      <dgm:spPr/>
      <dgm:t>
        <a:bodyPr/>
        <a:lstStyle/>
        <a:p>
          <a:endParaRPr lang="en-AU"/>
        </a:p>
      </dgm:t>
    </dgm:pt>
    <dgm:pt modelId="{E7FEA9F4-8A66-41B4-9A3F-87D8CBA6F56B}" type="sibTrans" cxnId="{C4FB8431-CD5D-48F9-BCE6-365891BDE033}">
      <dgm:prSet/>
      <dgm:spPr/>
      <dgm:t>
        <a:bodyPr/>
        <a:lstStyle/>
        <a:p>
          <a:endParaRPr lang="en-AU"/>
        </a:p>
      </dgm:t>
    </dgm:pt>
    <dgm:pt modelId="{71A404C6-E624-4699-880B-8FB12481DA12}">
      <dgm:prSet phldrT="[Text]" custT="1"/>
      <dgm:spPr/>
      <dgm:t>
        <a:bodyPr/>
        <a:lstStyle/>
        <a:p>
          <a:r>
            <a:rPr lang="en-AU" sz="2800" dirty="0">
              <a:solidFill>
                <a:srgbClr val="0070C0"/>
              </a:solidFill>
            </a:rPr>
            <a:t>Example of a Parish plan</a:t>
          </a:r>
        </a:p>
        <a:p>
          <a:endParaRPr lang="en-AU" sz="2400" dirty="0"/>
        </a:p>
      </dgm:t>
    </dgm:pt>
    <dgm:pt modelId="{6524BE7E-C56B-4D3B-A4D4-30C23EBA563D}" type="parTrans" cxnId="{65B634E9-A762-4528-B25C-E81F28DDABE1}">
      <dgm:prSet/>
      <dgm:spPr/>
      <dgm:t>
        <a:bodyPr/>
        <a:lstStyle/>
        <a:p>
          <a:endParaRPr lang="en-AU"/>
        </a:p>
      </dgm:t>
    </dgm:pt>
    <dgm:pt modelId="{ABF340B7-1640-407E-8268-46408B0DAA52}" type="sibTrans" cxnId="{65B634E9-A762-4528-B25C-E81F28DDABE1}">
      <dgm:prSet/>
      <dgm:spPr/>
      <dgm:t>
        <a:bodyPr/>
        <a:lstStyle/>
        <a:p>
          <a:endParaRPr lang="en-AU"/>
        </a:p>
      </dgm:t>
    </dgm:pt>
    <dgm:pt modelId="{CA19A1E3-FCF3-4510-9D51-5C9989AD6B1E}" type="pres">
      <dgm:prSet presAssocID="{6DDA0C12-6868-4517-A72C-A17012756675}" presName="vert0" presStyleCnt="0">
        <dgm:presLayoutVars>
          <dgm:dir/>
          <dgm:animOne val="branch"/>
          <dgm:animLvl val="lvl"/>
        </dgm:presLayoutVars>
      </dgm:prSet>
      <dgm:spPr/>
    </dgm:pt>
    <dgm:pt modelId="{40E63BCC-C14C-446D-B673-33C512C96D3F}" type="pres">
      <dgm:prSet presAssocID="{35F1A3D8-2B31-4926-A48D-EA6F1211B310}" presName="thickLine" presStyleLbl="alignNode1" presStyleIdx="0" presStyleCnt="1"/>
      <dgm:spPr/>
    </dgm:pt>
    <dgm:pt modelId="{60C7D58C-3C93-4ECB-B8EF-85E4FE8F96CF}" type="pres">
      <dgm:prSet presAssocID="{35F1A3D8-2B31-4926-A48D-EA6F1211B310}" presName="horz1" presStyleCnt="0"/>
      <dgm:spPr/>
    </dgm:pt>
    <dgm:pt modelId="{0134C1A4-E597-4DF2-BB22-F3C60333974B}" type="pres">
      <dgm:prSet presAssocID="{35F1A3D8-2B31-4926-A48D-EA6F1211B310}" presName="tx1" presStyleLbl="revTx" presStyleIdx="0" presStyleCnt="6"/>
      <dgm:spPr/>
    </dgm:pt>
    <dgm:pt modelId="{10C4257A-2402-497A-B1D9-DC24DDAB47FB}" type="pres">
      <dgm:prSet presAssocID="{35F1A3D8-2B31-4926-A48D-EA6F1211B310}" presName="vert1" presStyleCnt="0"/>
      <dgm:spPr/>
    </dgm:pt>
    <dgm:pt modelId="{A64CF307-5607-40C6-ABD3-D984A92DA062}" type="pres">
      <dgm:prSet presAssocID="{14AC4E1C-46D7-42E4-B7B1-EF19A5794BDC}" presName="vertSpace2a" presStyleCnt="0"/>
      <dgm:spPr/>
    </dgm:pt>
    <dgm:pt modelId="{AFF0541F-5BD0-4F6C-AFFC-642089E332D9}" type="pres">
      <dgm:prSet presAssocID="{14AC4E1C-46D7-42E4-B7B1-EF19A5794BDC}" presName="horz2" presStyleCnt="0"/>
      <dgm:spPr/>
    </dgm:pt>
    <dgm:pt modelId="{E7AFAEB4-5E5B-4EC8-B2CE-CD8AA1B4BC20}" type="pres">
      <dgm:prSet presAssocID="{14AC4E1C-46D7-42E4-B7B1-EF19A5794BDC}" presName="horzSpace2" presStyleCnt="0"/>
      <dgm:spPr/>
    </dgm:pt>
    <dgm:pt modelId="{793AA950-CF70-44D1-AF3A-4DBB84E085AB}" type="pres">
      <dgm:prSet presAssocID="{14AC4E1C-46D7-42E4-B7B1-EF19A5794BDC}" presName="tx2" presStyleLbl="revTx" presStyleIdx="1" presStyleCnt="6"/>
      <dgm:spPr/>
    </dgm:pt>
    <dgm:pt modelId="{61BB9637-FB71-4272-9A8C-C1DADFA56937}" type="pres">
      <dgm:prSet presAssocID="{14AC4E1C-46D7-42E4-B7B1-EF19A5794BDC}" presName="vert2" presStyleCnt="0"/>
      <dgm:spPr/>
    </dgm:pt>
    <dgm:pt modelId="{95BA8E69-1ED2-4162-8125-D22A82429379}" type="pres">
      <dgm:prSet presAssocID="{14AC4E1C-46D7-42E4-B7B1-EF19A5794BDC}" presName="thinLine2b" presStyleLbl="callout" presStyleIdx="0" presStyleCnt="5"/>
      <dgm:spPr/>
    </dgm:pt>
    <dgm:pt modelId="{BBE62EE6-CBE8-46EB-9F1B-DAB9171EC00D}" type="pres">
      <dgm:prSet presAssocID="{14AC4E1C-46D7-42E4-B7B1-EF19A5794BDC}" presName="vertSpace2b" presStyleCnt="0"/>
      <dgm:spPr/>
    </dgm:pt>
    <dgm:pt modelId="{AE9DED4E-4ECC-4667-857F-E3A10AF8E643}" type="pres">
      <dgm:prSet presAssocID="{3ADD35A4-D7EB-491F-A705-CFEDFF45F966}" presName="horz2" presStyleCnt="0"/>
      <dgm:spPr/>
    </dgm:pt>
    <dgm:pt modelId="{E0B71E65-DF07-4C6A-9541-16F0B8397D81}" type="pres">
      <dgm:prSet presAssocID="{3ADD35A4-D7EB-491F-A705-CFEDFF45F966}" presName="horzSpace2" presStyleCnt="0"/>
      <dgm:spPr/>
    </dgm:pt>
    <dgm:pt modelId="{2E5ECFFE-88EA-470D-966C-D7489BF3D5BA}" type="pres">
      <dgm:prSet presAssocID="{3ADD35A4-D7EB-491F-A705-CFEDFF45F966}" presName="tx2" presStyleLbl="revTx" presStyleIdx="2" presStyleCnt="6"/>
      <dgm:spPr/>
    </dgm:pt>
    <dgm:pt modelId="{B3A4D843-0C11-4F41-A18C-151D7FB433C9}" type="pres">
      <dgm:prSet presAssocID="{3ADD35A4-D7EB-491F-A705-CFEDFF45F966}" presName="vert2" presStyleCnt="0"/>
      <dgm:spPr/>
    </dgm:pt>
    <dgm:pt modelId="{79BA3188-25F3-44F6-854C-9F0A1A9EE77E}" type="pres">
      <dgm:prSet presAssocID="{3ADD35A4-D7EB-491F-A705-CFEDFF45F966}" presName="thinLine2b" presStyleLbl="callout" presStyleIdx="1" presStyleCnt="5"/>
      <dgm:spPr/>
    </dgm:pt>
    <dgm:pt modelId="{A4F0BF19-7D9A-4F65-8510-AC9EDF1F33D5}" type="pres">
      <dgm:prSet presAssocID="{3ADD35A4-D7EB-491F-A705-CFEDFF45F966}" presName="vertSpace2b" presStyleCnt="0"/>
      <dgm:spPr/>
    </dgm:pt>
    <dgm:pt modelId="{A56F2CF7-5DB7-4A5E-8767-6615A0102D56}" type="pres">
      <dgm:prSet presAssocID="{65ABA6E9-D538-423B-981D-C47D3B0770D6}" presName="horz2" presStyleCnt="0"/>
      <dgm:spPr/>
    </dgm:pt>
    <dgm:pt modelId="{F856B5A8-1EC3-4467-BC7A-90BC73E690FC}" type="pres">
      <dgm:prSet presAssocID="{65ABA6E9-D538-423B-981D-C47D3B0770D6}" presName="horzSpace2" presStyleCnt="0"/>
      <dgm:spPr/>
    </dgm:pt>
    <dgm:pt modelId="{8E576C6B-4929-44A1-AC79-956705A0CF4B}" type="pres">
      <dgm:prSet presAssocID="{65ABA6E9-D538-423B-981D-C47D3B0770D6}" presName="tx2" presStyleLbl="revTx" presStyleIdx="3" presStyleCnt="6"/>
      <dgm:spPr/>
    </dgm:pt>
    <dgm:pt modelId="{C20712B4-5858-4EAC-A275-2B3E662C90B9}" type="pres">
      <dgm:prSet presAssocID="{65ABA6E9-D538-423B-981D-C47D3B0770D6}" presName="vert2" presStyleCnt="0"/>
      <dgm:spPr/>
    </dgm:pt>
    <dgm:pt modelId="{AB6B4143-5D83-4910-9C96-C17ED652573A}" type="pres">
      <dgm:prSet presAssocID="{65ABA6E9-D538-423B-981D-C47D3B0770D6}" presName="thinLine2b" presStyleLbl="callout" presStyleIdx="2" presStyleCnt="5"/>
      <dgm:spPr/>
    </dgm:pt>
    <dgm:pt modelId="{21D9C23A-4DEB-4039-8155-E7184185C277}" type="pres">
      <dgm:prSet presAssocID="{65ABA6E9-D538-423B-981D-C47D3B0770D6}" presName="vertSpace2b" presStyleCnt="0"/>
      <dgm:spPr/>
    </dgm:pt>
    <dgm:pt modelId="{2E2F11C7-8E2C-43E5-BF87-FBBDEBFB19DF}" type="pres">
      <dgm:prSet presAssocID="{2E7CF0BE-CBFD-4E01-AD29-C91E9DDDC655}" presName="horz2" presStyleCnt="0"/>
      <dgm:spPr/>
    </dgm:pt>
    <dgm:pt modelId="{2901F126-3E6C-4F60-87BE-31FD90E9B130}" type="pres">
      <dgm:prSet presAssocID="{2E7CF0BE-CBFD-4E01-AD29-C91E9DDDC655}" presName="horzSpace2" presStyleCnt="0"/>
      <dgm:spPr/>
    </dgm:pt>
    <dgm:pt modelId="{BB21CEA6-1DE1-441F-88B6-FD3B1FAE847A}" type="pres">
      <dgm:prSet presAssocID="{2E7CF0BE-CBFD-4E01-AD29-C91E9DDDC655}" presName="tx2" presStyleLbl="revTx" presStyleIdx="4" presStyleCnt="6"/>
      <dgm:spPr/>
    </dgm:pt>
    <dgm:pt modelId="{D6E91E0F-C72B-42AE-98AA-501B284ED139}" type="pres">
      <dgm:prSet presAssocID="{2E7CF0BE-CBFD-4E01-AD29-C91E9DDDC655}" presName="vert2" presStyleCnt="0"/>
      <dgm:spPr/>
    </dgm:pt>
    <dgm:pt modelId="{22814815-8E92-4B22-B1A5-E63B56E7FE11}" type="pres">
      <dgm:prSet presAssocID="{2E7CF0BE-CBFD-4E01-AD29-C91E9DDDC655}" presName="thinLine2b" presStyleLbl="callout" presStyleIdx="3" presStyleCnt="5"/>
      <dgm:spPr/>
    </dgm:pt>
    <dgm:pt modelId="{2B2D05D7-8F90-4D66-97DD-B68A1BABFD98}" type="pres">
      <dgm:prSet presAssocID="{2E7CF0BE-CBFD-4E01-AD29-C91E9DDDC655}" presName="vertSpace2b" presStyleCnt="0"/>
      <dgm:spPr/>
    </dgm:pt>
    <dgm:pt modelId="{51954FA9-4254-455B-ACA1-112685582B18}" type="pres">
      <dgm:prSet presAssocID="{71A404C6-E624-4699-880B-8FB12481DA12}" presName="horz2" presStyleCnt="0"/>
      <dgm:spPr/>
    </dgm:pt>
    <dgm:pt modelId="{224CF484-EB1A-4305-A33C-1CEC7A01BF28}" type="pres">
      <dgm:prSet presAssocID="{71A404C6-E624-4699-880B-8FB12481DA12}" presName="horzSpace2" presStyleCnt="0"/>
      <dgm:spPr/>
    </dgm:pt>
    <dgm:pt modelId="{A2E60940-010C-41F5-A8A5-7DA35488CFB6}" type="pres">
      <dgm:prSet presAssocID="{71A404C6-E624-4699-880B-8FB12481DA12}" presName="tx2" presStyleLbl="revTx" presStyleIdx="5" presStyleCnt="6"/>
      <dgm:spPr/>
    </dgm:pt>
    <dgm:pt modelId="{4F082287-FF01-4685-B61E-76178309BD38}" type="pres">
      <dgm:prSet presAssocID="{71A404C6-E624-4699-880B-8FB12481DA12}" presName="vert2" presStyleCnt="0"/>
      <dgm:spPr/>
    </dgm:pt>
    <dgm:pt modelId="{0D4DA243-0F6A-4A41-847C-6FEB8EAF7319}" type="pres">
      <dgm:prSet presAssocID="{71A404C6-E624-4699-880B-8FB12481DA12}" presName="thinLine2b" presStyleLbl="callout" presStyleIdx="4" presStyleCnt="5"/>
      <dgm:spPr/>
    </dgm:pt>
    <dgm:pt modelId="{5A02D450-5754-4EB0-B982-7BE9F439D726}" type="pres">
      <dgm:prSet presAssocID="{71A404C6-E624-4699-880B-8FB12481DA12}" presName="vertSpace2b" presStyleCnt="0"/>
      <dgm:spPr/>
    </dgm:pt>
  </dgm:ptLst>
  <dgm:cxnLst>
    <dgm:cxn modelId="{B5D42208-54B0-414B-BCB7-090BC19884D0}" srcId="{35F1A3D8-2B31-4926-A48D-EA6F1211B310}" destId="{65ABA6E9-D538-423B-981D-C47D3B0770D6}" srcOrd="2" destOrd="0" parTransId="{D7C005E0-AEEC-4D6D-B4A6-772483147C2E}" sibTransId="{D5BCB892-8066-4F7E-991B-5FDA69A8E8C8}"/>
    <dgm:cxn modelId="{C4FB8431-CD5D-48F9-BCE6-365891BDE033}" srcId="{35F1A3D8-2B31-4926-A48D-EA6F1211B310}" destId="{3ADD35A4-D7EB-491F-A705-CFEDFF45F966}" srcOrd="1" destOrd="0" parTransId="{2092D5DB-AA11-4FCE-99AB-00A0D79002D0}" sibTransId="{E7FEA9F4-8A66-41B4-9A3F-87D8CBA6F56B}"/>
    <dgm:cxn modelId="{56DCF23A-AA86-46EE-8EA4-3D258CF2C7A1}" type="presOf" srcId="{71A404C6-E624-4699-880B-8FB12481DA12}" destId="{A2E60940-010C-41F5-A8A5-7DA35488CFB6}" srcOrd="0" destOrd="0" presId="urn:microsoft.com/office/officeart/2008/layout/LinedList"/>
    <dgm:cxn modelId="{CCAD8A5C-74EB-4CE3-BBC1-8DD2A22BF530}" type="presOf" srcId="{3ADD35A4-D7EB-491F-A705-CFEDFF45F966}" destId="{2E5ECFFE-88EA-470D-966C-D7489BF3D5BA}" srcOrd="0" destOrd="0" presId="urn:microsoft.com/office/officeart/2008/layout/LinedList"/>
    <dgm:cxn modelId="{D59A9F4E-E4B2-46FF-B53D-83BA6C761667}" type="presOf" srcId="{14AC4E1C-46D7-42E4-B7B1-EF19A5794BDC}" destId="{793AA950-CF70-44D1-AF3A-4DBB84E085AB}" srcOrd="0" destOrd="0" presId="urn:microsoft.com/office/officeart/2008/layout/LinedList"/>
    <dgm:cxn modelId="{036F2699-6961-451F-AB73-204A576FCB51}" type="presOf" srcId="{65ABA6E9-D538-423B-981D-C47D3B0770D6}" destId="{8E576C6B-4929-44A1-AC79-956705A0CF4B}" srcOrd="0" destOrd="0" presId="urn:microsoft.com/office/officeart/2008/layout/LinedList"/>
    <dgm:cxn modelId="{381D27AA-1896-4085-AFF9-4CDE60981E9F}" srcId="{35F1A3D8-2B31-4926-A48D-EA6F1211B310}" destId="{2E7CF0BE-CBFD-4E01-AD29-C91E9DDDC655}" srcOrd="3" destOrd="0" parTransId="{35CE5E8F-2264-40DD-A684-EA625436BF36}" sibTransId="{361C8765-FFD8-4A67-A327-8D9B7FC255EF}"/>
    <dgm:cxn modelId="{20634CBC-9FC8-462D-B762-BFFF25C1EA75}" srcId="{35F1A3D8-2B31-4926-A48D-EA6F1211B310}" destId="{14AC4E1C-46D7-42E4-B7B1-EF19A5794BDC}" srcOrd="0" destOrd="0" parTransId="{23F396F1-6F4D-4783-A742-2892892C0D79}" sibTransId="{69E28C15-87A0-44F7-BC59-95BA1FC21AC7}"/>
    <dgm:cxn modelId="{6D5E34D9-FDC5-4B93-97F8-EA964772478D}" srcId="{6DDA0C12-6868-4517-A72C-A17012756675}" destId="{35F1A3D8-2B31-4926-A48D-EA6F1211B310}" srcOrd="0" destOrd="0" parTransId="{A02B5C06-D77D-4433-8CAE-0E52B49050C0}" sibTransId="{F73209A7-584C-458B-BB3A-CF760B5AEEA8}"/>
    <dgm:cxn modelId="{65B634E9-A762-4528-B25C-E81F28DDABE1}" srcId="{35F1A3D8-2B31-4926-A48D-EA6F1211B310}" destId="{71A404C6-E624-4699-880B-8FB12481DA12}" srcOrd="4" destOrd="0" parTransId="{6524BE7E-C56B-4D3B-A4D4-30C23EBA563D}" sibTransId="{ABF340B7-1640-407E-8268-46408B0DAA52}"/>
    <dgm:cxn modelId="{FA0F87ED-8F1E-472C-8A49-0381D7857F80}" type="presOf" srcId="{2E7CF0BE-CBFD-4E01-AD29-C91E9DDDC655}" destId="{BB21CEA6-1DE1-441F-88B6-FD3B1FAE847A}" srcOrd="0" destOrd="0" presId="urn:microsoft.com/office/officeart/2008/layout/LinedList"/>
    <dgm:cxn modelId="{8097ADEE-15ED-4F75-81AC-DC1984A2DD2C}" type="presOf" srcId="{35F1A3D8-2B31-4926-A48D-EA6F1211B310}" destId="{0134C1A4-E597-4DF2-BB22-F3C60333974B}" srcOrd="0" destOrd="0" presId="urn:microsoft.com/office/officeart/2008/layout/LinedList"/>
    <dgm:cxn modelId="{A23EA0F7-D1F0-4052-ABA0-C517CCA0E394}" type="presOf" srcId="{6DDA0C12-6868-4517-A72C-A17012756675}" destId="{CA19A1E3-FCF3-4510-9D51-5C9989AD6B1E}" srcOrd="0" destOrd="0" presId="urn:microsoft.com/office/officeart/2008/layout/LinedList"/>
    <dgm:cxn modelId="{B32BB9CA-07A5-4A22-B878-5705931A95AB}" type="presParOf" srcId="{CA19A1E3-FCF3-4510-9D51-5C9989AD6B1E}" destId="{40E63BCC-C14C-446D-B673-33C512C96D3F}" srcOrd="0" destOrd="0" presId="urn:microsoft.com/office/officeart/2008/layout/LinedList"/>
    <dgm:cxn modelId="{D2F2D0F7-9B6C-48CC-AA57-DD8919F846C4}" type="presParOf" srcId="{CA19A1E3-FCF3-4510-9D51-5C9989AD6B1E}" destId="{60C7D58C-3C93-4ECB-B8EF-85E4FE8F96CF}" srcOrd="1" destOrd="0" presId="urn:microsoft.com/office/officeart/2008/layout/LinedList"/>
    <dgm:cxn modelId="{174C6606-07D4-4892-A4A3-CD0F0CB7EEB7}" type="presParOf" srcId="{60C7D58C-3C93-4ECB-B8EF-85E4FE8F96CF}" destId="{0134C1A4-E597-4DF2-BB22-F3C60333974B}" srcOrd="0" destOrd="0" presId="urn:microsoft.com/office/officeart/2008/layout/LinedList"/>
    <dgm:cxn modelId="{E13B004A-E6EA-4304-B443-4497E64AB556}" type="presParOf" srcId="{60C7D58C-3C93-4ECB-B8EF-85E4FE8F96CF}" destId="{10C4257A-2402-497A-B1D9-DC24DDAB47FB}" srcOrd="1" destOrd="0" presId="urn:microsoft.com/office/officeart/2008/layout/LinedList"/>
    <dgm:cxn modelId="{2296D984-C75A-4BC7-8D75-C13A12C7D252}" type="presParOf" srcId="{10C4257A-2402-497A-B1D9-DC24DDAB47FB}" destId="{A64CF307-5607-40C6-ABD3-D984A92DA062}" srcOrd="0" destOrd="0" presId="urn:microsoft.com/office/officeart/2008/layout/LinedList"/>
    <dgm:cxn modelId="{E6E5FCA7-3157-4307-BF5A-51259A818F9C}" type="presParOf" srcId="{10C4257A-2402-497A-B1D9-DC24DDAB47FB}" destId="{AFF0541F-5BD0-4F6C-AFFC-642089E332D9}" srcOrd="1" destOrd="0" presId="urn:microsoft.com/office/officeart/2008/layout/LinedList"/>
    <dgm:cxn modelId="{D60B6E06-CD68-49CC-A308-FF5334CF7900}" type="presParOf" srcId="{AFF0541F-5BD0-4F6C-AFFC-642089E332D9}" destId="{E7AFAEB4-5E5B-4EC8-B2CE-CD8AA1B4BC20}" srcOrd="0" destOrd="0" presId="urn:microsoft.com/office/officeart/2008/layout/LinedList"/>
    <dgm:cxn modelId="{70762EE4-DCB7-4857-844F-C1381473C86C}" type="presParOf" srcId="{AFF0541F-5BD0-4F6C-AFFC-642089E332D9}" destId="{793AA950-CF70-44D1-AF3A-4DBB84E085AB}" srcOrd="1" destOrd="0" presId="urn:microsoft.com/office/officeart/2008/layout/LinedList"/>
    <dgm:cxn modelId="{D8235947-97BD-4698-8A3D-29D22F5E418D}" type="presParOf" srcId="{AFF0541F-5BD0-4F6C-AFFC-642089E332D9}" destId="{61BB9637-FB71-4272-9A8C-C1DADFA56937}" srcOrd="2" destOrd="0" presId="urn:microsoft.com/office/officeart/2008/layout/LinedList"/>
    <dgm:cxn modelId="{3076D225-B5CE-4D5F-B4C2-41BA1391AC7C}" type="presParOf" srcId="{10C4257A-2402-497A-B1D9-DC24DDAB47FB}" destId="{95BA8E69-1ED2-4162-8125-D22A82429379}" srcOrd="2" destOrd="0" presId="urn:microsoft.com/office/officeart/2008/layout/LinedList"/>
    <dgm:cxn modelId="{49A4330D-423A-4C1A-BCF8-15989DA91EAE}" type="presParOf" srcId="{10C4257A-2402-497A-B1D9-DC24DDAB47FB}" destId="{BBE62EE6-CBE8-46EB-9F1B-DAB9171EC00D}" srcOrd="3" destOrd="0" presId="urn:microsoft.com/office/officeart/2008/layout/LinedList"/>
    <dgm:cxn modelId="{6417B027-9A04-4AD8-B15D-7DBA86DE0071}" type="presParOf" srcId="{10C4257A-2402-497A-B1D9-DC24DDAB47FB}" destId="{AE9DED4E-4ECC-4667-857F-E3A10AF8E643}" srcOrd="4" destOrd="0" presId="urn:microsoft.com/office/officeart/2008/layout/LinedList"/>
    <dgm:cxn modelId="{B5A8C551-1CF4-450C-B641-9B13455438C5}" type="presParOf" srcId="{AE9DED4E-4ECC-4667-857F-E3A10AF8E643}" destId="{E0B71E65-DF07-4C6A-9541-16F0B8397D81}" srcOrd="0" destOrd="0" presId="urn:microsoft.com/office/officeart/2008/layout/LinedList"/>
    <dgm:cxn modelId="{95AF1215-2F08-44EA-B792-CF466E0ECDC1}" type="presParOf" srcId="{AE9DED4E-4ECC-4667-857F-E3A10AF8E643}" destId="{2E5ECFFE-88EA-470D-966C-D7489BF3D5BA}" srcOrd="1" destOrd="0" presId="urn:microsoft.com/office/officeart/2008/layout/LinedList"/>
    <dgm:cxn modelId="{3C8045F2-3BB8-4F40-8F0B-41AE35F558E9}" type="presParOf" srcId="{AE9DED4E-4ECC-4667-857F-E3A10AF8E643}" destId="{B3A4D843-0C11-4F41-A18C-151D7FB433C9}" srcOrd="2" destOrd="0" presId="urn:microsoft.com/office/officeart/2008/layout/LinedList"/>
    <dgm:cxn modelId="{11944810-5E7F-4CF7-AF89-6744A77F5B77}" type="presParOf" srcId="{10C4257A-2402-497A-B1D9-DC24DDAB47FB}" destId="{79BA3188-25F3-44F6-854C-9F0A1A9EE77E}" srcOrd="5" destOrd="0" presId="urn:microsoft.com/office/officeart/2008/layout/LinedList"/>
    <dgm:cxn modelId="{333C9A00-5640-4730-B98C-9B2BDA9D3578}" type="presParOf" srcId="{10C4257A-2402-497A-B1D9-DC24DDAB47FB}" destId="{A4F0BF19-7D9A-4F65-8510-AC9EDF1F33D5}" srcOrd="6" destOrd="0" presId="urn:microsoft.com/office/officeart/2008/layout/LinedList"/>
    <dgm:cxn modelId="{CABE2ED4-30A4-4DAE-BEAB-00E3E2CF90DC}" type="presParOf" srcId="{10C4257A-2402-497A-B1D9-DC24DDAB47FB}" destId="{A56F2CF7-5DB7-4A5E-8767-6615A0102D56}" srcOrd="7" destOrd="0" presId="urn:microsoft.com/office/officeart/2008/layout/LinedList"/>
    <dgm:cxn modelId="{B669FD9D-A053-4BCD-8A2B-080624FF6898}" type="presParOf" srcId="{A56F2CF7-5DB7-4A5E-8767-6615A0102D56}" destId="{F856B5A8-1EC3-4467-BC7A-90BC73E690FC}" srcOrd="0" destOrd="0" presId="urn:microsoft.com/office/officeart/2008/layout/LinedList"/>
    <dgm:cxn modelId="{6B4D9C75-90F1-450B-96FB-B516D48D5C71}" type="presParOf" srcId="{A56F2CF7-5DB7-4A5E-8767-6615A0102D56}" destId="{8E576C6B-4929-44A1-AC79-956705A0CF4B}" srcOrd="1" destOrd="0" presId="urn:microsoft.com/office/officeart/2008/layout/LinedList"/>
    <dgm:cxn modelId="{5F4BADE9-2FCA-4DFC-88FD-BDD563F12867}" type="presParOf" srcId="{A56F2CF7-5DB7-4A5E-8767-6615A0102D56}" destId="{C20712B4-5858-4EAC-A275-2B3E662C90B9}" srcOrd="2" destOrd="0" presId="urn:microsoft.com/office/officeart/2008/layout/LinedList"/>
    <dgm:cxn modelId="{47F8425E-1CD7-4F9F-ADFF-68C56D893FAD}" type="presParOf" srcId="{10C4257A-2402-497A-B1D9-DC24DDAB47FB}" destId="{AB6B4143-5D83-4910-9C96-C17ED652573A}" srcOrd="8" destOrd="0" presId="urn:microsoft.com/office/officeart/2008/layout/LinedList"/>
    <dgm:cxn modelId="{35C05DFD-BB69-48B2-8557-B310D1990494}" type="presParOf" srcId="{10C4257A-2402-497A-B1D9-DC24DDAB47FB}" destId="{21D9C23A-4DEB-4039-8155-E7184185C277}" srcOrd="9" destOrd="0" presId="urn:microsoft.com/office/officeart/2008/layout/LinedList"/>
    <dgm:cxn modelId="{1F929C0B-DE5D-466C-9BFD-23B12526FB93}" type="presParOf" srcId="{10C4257A-2402-497A-B1D9-DC24DDAB47FB}" destId="{2E2F11C7-8E2C-43E5-BF87-FBBDEBFB19DF}" srcOrd="10" destOrd="0" presId="urn:microsoft.com/office/officeart/2008/layout/LinedList"/>
    <dgm:cxn modelId="{7A04462C-35C4-401A-AB51-590BB4D21ABB}" type="presParOf" srcId="{2E2F11C7-8E2C-43E5-BF87-FBBDEBFB19DF}" destId="{2901F126-3E6C-4F60-87BE-31FD90E9B130}" srcOrd="0" destOrd="0" presId="urn:microsoft.com/office/officeart/2008/layout/LinedList"/>
    <dgm:cxn modelId="{59C6E786-AF1F-4C29-9092-781DCAD9CD30}" type="presParOf" srcId="{2E2F11C7-8E2C-43E5-BF87-FBBDEBFB19DF}" destId="{BB21CEA6-1DE1-441F-88B6-FD3B1FAE847A}" srcOrd="1" destOrd="0" presId="urn:microsoft.com/office/officeart/2008/layout/LinedList"/>
    <dgm:cxn modelId="{1A2D1575-959E-4203-9071-8424F105F64D}" type="presParOf" srcId="{2E2F11C7-8E2C-43E5-BF87-FBBDEBFB19DF}" destId="{D6E91E0F-C72B-42AE-98AA-501B284ED139}" srcOrd="2" destOrd="0" presId="urn:microsoft.com/office/officeart/2008/layout/LinedList"/>
    <dgm:cxn modelId="{906D52A0-5CF5-4FA1-A43F-3BA57A174FF9}" type="presParOf" srcId="{10C4257A-2402-497A-B1D9-DC24DDAB47FB}" destId="{22814815-8E92-4B22-B1A5-E63B56E7FE11}" srcOrd="11" destOrd="0" presId="urn:microsoft.com/office/officeart/2008/layout/LinedList"/>
    <dgm:cxn modelId="{56B8C6D9-6259-488E-A248-B94652216E26}" type="presParOf" srcId="{10C4257A-2402-497A-B1D9-DC24DDAB47FB}" destId="{2B2D05D7-8F90-4D66-97DD-B68A1BABFD98}" srcOrd="12" destOrd="0" presId="urn:microsoft.com/office/officeart/2008/layout/LinedList"/>
    <dgm:cxn modelId="{089DF143-7B80-45AD-8027-D7895FDD9A3F}" type="presParOf" srcId="{10C4257A-2402-497A-B1D9-DC24DDAB47FB}" destId="{51954FA9-4254-455B-ACA1-112685582B18}" srcOrd="13" destOrd="0" presId="urn:microsoft.com/office/officeart/2008/layout/LinedList"/>
    <dgm:cxn modelId="{97044AC3-688E-4D54-BB55-F11D00AAF058}" type="presParOf" srcId="{51954FA9-4254-455B-ACA1-112685582B18}" destId="{224CF484-EB1A-4305-A33C-1CEC7A01BF28}" srcOrd="0" destOrd="0" presId="urn:microsoft.com/office/officeart/2008/layout/LinedList"/>
    <dgm:cxn modelId="{D0E1CCB9-85CA-4999-801E-A854D215ADB7}" type="presParOf" srcId="{51954FA9-4254-455B-ACA1-112685582B18}" destId="{A2E60940-010C-41F5-A8A5-7DA35488CFB6}" srcOrd="1" destOrd="0" presId="urn:microsoft.com/office/officeart/2008/layout/LinedList"/>
    <dgm:cxn modelId="{0D80FAC7-316B-4F8C-B030-FECD41860B2C}" type="presParOf" srcId="{51954FA9-4254-455B-ACA1-112685582B18}" destId="{4F082287-FF01-4685-B61E-76178309BD38}" srcOrd="2" destOrd="0" presId="urn:microsoft.com/office/officeart/2008/layout/LinedList"/>
    <dgm:cxn modelId="{A4234A87-BC72-414C-9643-D190ADC9A67A}" type="presParOf" srcId="{10C4257A-2402-497A-B1D9-DC24DDAB47FB}" destId="{0D4DA243-0F6A-4A41-847C-6FEB8EAF7319}" srcOrd="14" destOrd="0" presId="urn:microsoft.com/office/officeart/2008/layout/LinedList"/>
    <dgm:cxn modelId="{B0214A84-AA8F-40CF-87E0-E1367F5A59D5}" type="presParOf" srcId="{10C4257A-2402-497A-B1D9-DC24DDAB47FB}" destId="{5A02D450-5754-4EB0-B982-7BE9F439D726}"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551D55-07DE-4A02-B2BC-4EE3E0E2442A}" type="doc">
      <dgm:prSet loTypeId="urn:microsoft.com/office/officeart/2005/8/layout/hProcess4" loCatId="process" qsTypeId="urn:microsoft.com/office/officeart/2005/8/quickstyle/simple1" qsCatId="simple" csTypeId="urn:microsoft.com/office/officeart/2005/8/colors/colorful4" csCatId="colorful" phldr="1"/>
      <dgm:spPr/>
      <dgm:t>
        <a:bodyPr/>
        <a:lstStyle/>
        <a:p>
          <a:endParaRPr lang="en-AU"/>
        </a:p>
      </dgm:t>
    </dgm:pt>
    <dgm:pt modelId="{2F18120E-AA3F-4486-864D-95CB29727014}">
      <dgm:prSet phldrT="[Text]" custT="1"/>
      <dgm:spPr/>
      <dgm:t>
        <a:bodyPr/>
        <a:lstStyle/>
        <a:p>
          <a:r>
            <a:rPr lang="en-AU" sz="2400" b="1" dirty="0"/>
            <a:t>1. Listening and exploring</a:t>
          </a:r>
        </a:p>
      </dgm:t>
    </dgm:pt>
    <dgm:pt modelId="{1E563FB6-60A3-4C71-ABF0-3B603DD22630}" type="parTrans" cxnId="{E47FCB19-5B69-47F5-B87D-7A1457838604}">
      <dgm:prSet/>
      <dgm:spPr/>
      <dgm:t>
        <a:bodyPr/>
        <a:lstStyle/>
        <a:p>
          <a:endParaRPr lang="en-AU"/>
        </a:p>
      </dgm:t>
    </dgm:pt>
    <dgm:pt modelId="{13786950-01B5-4100-9234-425F0D4B5EA6}" type="sibTrans" cxnId="{E47FCB19-5B69-47F5-B87D-7A1457838604}">
      <dgm:prSet/>
      <dgm:spPr/>
      <dgm:t>
        <a:bodyPr/>
        <a:lstStyle/>
        <a:p>
          <a:endParaRPr lang="en-AU"/>
        </a:p>
      </dgm:t>
    </dgm:pt>
    <dgm:pt modelId="{4F7C619C-98C0-4FAC-AC6C-E383CD65899E}">
      <dgm:prSet phldrT="[Text]" custT="1"/>
      <dgm:spPr/>
      <dgm:t>
        <a:bodyPr/>
        <a:lstStyle/>
        <a:p>
          <a:r>
            <a:rPr lang="en-AU" sz="2800" b="1" dirty="0"/>
            <a:t>2. Reflecting</a:t>
          </a:r>
        </a:p>
      </dgm:t>
    </dgm:pt>
    <dgm:pt modelId="{616EFDC6-EEAD-4F81-BFB0-5CEFB191EA94}" type="parTrans" cxnId="{8F80A1B2-3E85-4718-ACD7-7604E47996B8}">
      <dgm:prSet/>
      <dgm:spPr/>
      <dgm:t>
        <a:bodyPr/>
        <a:lstStyle/>
        <a:p>
          <a:endParaRPr lang="en-AU"/>
        </a:p>
      </dgm:t>
    </dgm:pt>
    <dgm:pt modelId="{A61D8B4C-05DB-4B58-BF9F-13F4D8B1418A}" type="sibTrans" cxnId="{8F80A1B2-3E85-4718-ACD7-7604E47996B8}">
      <dgm:prSet/>
      <dgm:spPr/>
      <dgm:t>
        <a:bodyPr/>
        <a:lstStyle/>
        <a:p>
          <a:endParaRPr lang="en-AU"/>
        </a:p>
      </dgm:t>
    </dgm:pt>
    <dgm:pt modelId="{C654330D-7411-4B3D-BCF8-BC462A2D9BFE}">
      <dgm:prSet phldrT="[Text]" custT="1"/>
      <dgm:spPr/>
      <dgm:t>
        <a:bodyPr/>
        <a:lstStyle/>
        <a:p>
          <a:pPr algn="ctr">
            <a:buFontTx/>
            <a:buNone/>
          </a:pPr>
          <a:r>
            <a:rPr lang="en-AU" sz="2400" b="1" dirty="0">
              <a:solidFill>
                <a:srgbClr val="002060"/>
              </a:solidFill>
            </a:rPr>
            <a:t>on these in the light of the Gospel</a:t>
          </a:r>
        </a:p>
      </dgm:t>
    </dgm:pt>
    <dgm:pt modelId="{44F71FD2-306E-4C30-AFD5-EA0E48C0CE2E}" type="parTrans" cxnId="{C2F387DB-524F-4367-8B78-82C744835C07}">
      <dgm:prSet/>
      <dgm:spPr/>
      <dgm:t>
        <a:bodyPr/>
        <a:lstStyle/>
        <a:p>
          <a:endParaRPr lang="en-AU"/>
        </a:p>
      </dgm:t>
    </dgm:pt>
    <dgm:pt modelId="{9700C903-2419-424A-BE74-C521342688D5}" type="sibTrans" cxnId="{C2F387DB-524F-4367-8B78-82C744835C07}">
      <dgm:prSet/>
      <dgm:spPr/>
      <dgm:t>
        <a:bodyPr/>
        <a:lstStyle/>
        <a:p>
          <a:endParaRPr lang="en-AU"/>
        </a:p>
      </dgm:t>
    </dgm:pt>
    <dgm:pt modelId="{D186993C-DF81-4E7E-8704-86DC32405E52}">
      <dgm:prSet phldrT="[Text]" custT="1"/>
      <dgm:spPr/>
      <dgm:t>
        <a:bodyPr/>
        <a:lstStyle/>
        <a:p>
          <a:pPr algn="ctr"/>
          <a:r>
            <a:rPr lang="en-AU" sz="2800" b="1" dirty="0"/>
            <a:t>3. Planning</a:t>
          </a:r>
        </a:p>
      </dgm:t>
    </dgm:pt>
    <dgm:pt modelId="{0F7969FB-FE42-4667-9B96-A6385A3C7144}" type="parTrans" cxnId="{42ED1BBA-9FE9-43CD-878A-F05C7BD29634}">
      <dgm:prSet/>
      <dgm:spPr/>
      <dgm:t>
        <a:bodyPr/>
        <a:lstStyle/>
        <a:p>
          <a:endParaRPr lang="en-AU"/>
        </a:p>
      </dgm:t>
    </dgm:pt>
    <dgm:pt modelId="{2D7F1638-C3DD-4082-B51B-2389349EDD13}" type="sibTrans" cxnId="{42ED1BBA-9FE9-43CD-878A-F05C7BD29634}">
      <dgm:prSet/>
      <dgm:spPr/>
      <dgm:t>
        <a:bodyPr/>
        <a:lstStyle/>
        <a:p>
          <a:endParaRPr lang="en-AU"/>
        </a:p>
      </dgm:t>
    </dgm:pt>
    <dgm:pt modelId="{4CF66D4C-0E25-46D8-8B2D-BE4D83F46477}">
      <dgm:prSet phldrT="[Text]" custT="1"/>
      <dgm:spPr/>
      <dgm:t>
        <a:bodyPr/>
        <a:lstStyle/>
        <a:p>
          <a:pPr algn="ctr">
            <a:buFont typeface="Arial" panose="020B0604020202020204" pitchFamily="34" charset="0"/>
            <a:buNone/>
          </a:pPr>
          <a:r>
            <a:rPr lang="en-AU" sz="2400" b="1" dirty="0">
              <a:solidFill>
                <a:srgbClr val="002060"/>
              </a:solidFill>
            </a:rPr>
            <a:t>come to appropriate pastoral actions</a:t>
          </a:r>
          <a:endParaRPr lang="en-AU" sz="2400" dirty="0">
            <a:solidFill>
              <a:srgbClr val="002060"/>
            </a:solidFill>
          </a:endParaRPr>
        </a:p>
      </dgm:t>
    </dgm:pt>
    <dgm:pt modelId="{B5EE14B5-3EA5-4318-8B6C-B9284B1A1B65}" type="parTrans" cxnId="{DAA11014-2E96-4D28-9049-25C2F80FDBFE}">
      <dgm:prSet/>
      <dgm:spPr/>
      <dgm:t>
        <a:bodyPr/>
        <a:lstStyle/>
        <a:p>
          <a:endParaRPr lang="en-AU"/>
        </a:p>
      </dgm:t>
    </dgm:pt>
    <dgm:pt modelId="{2D6A599C-DEEC-413A-A4E7-58C55464B448}" type="sibTrans" cxnId="{DAA11014-2E96-4D28-9049-25C2F80FDBFE}">
      <dgm:prSet/>
      <dgm:spPr/>
      <dgm:t>
        <a:bodyPr/>
        <a:lstStyle/>
        <a:p>
          <a:endParaRPr lang="en-AU"/>
        </a:p>
      </dgm:t>
    </dgm:pt>
    <dgm:pt modelId="{AAE990FD-5755-4377-B970-76598CBACBBA}">
      <dgm:prSet phldrT="[Text]" custT="1"/>
      <dgm:spPr/>
      <dgm:t>
        <a:bodyPr/>
        <a:lstStyle/>
        <a:p>
          <a:pPr algn="ctr">
            <a:buClrTx/>
            <a:buSzTx/>
            <a:buFontTx/>
            <a:buNone/>
          </a:pPr>
          <a:r>
            <a:rPr lang="en-AU" sz="2400" b="1" dirty="0">
              <a:solidFill>
                <a:srgbClr val="002060"/>
              </a:solidFill>
            </a:rPr>
            <a:t>  the hopes, needs and gifts of the community</a:t>
          </a:r>
          <a:endParaRPr lang="en-AU" sz="2400" dirty="0">
            <a:solidFill>
              <a:srgbClr val="002060"/>
            </a:solidFill>
          </a:endParaRPr>
        </a:p>
      </dgm:t>
    </dgm:pt>
    <dgm:pt modelId="{4CD7E67F-1FCB-4DC2-9E76-585B6661CB68}" type="parTrans" cxnId="{5DAB67D7-6BE7-4A2B-BDB8-0DBB3563A39A}">
      <dgm:prSet/>
      <dgm:spPr/>
      <dgm:t>
        <a:bodyPr/>
        <a:lstStyle/>
        <a:p>
          <a:endParaRPr lang="en-AU"/>
        </a:p>
      </dgm:t>
    </dgm:pt>
    <dgm:pt modelId="{8F3FCCA9-0BCA-46B2-9EDE-20C79E35F414}" type="sibTrans" cxnId="{5DAB67D7-6BE7-4A2B-BDB8-0DBB3563A39A}">
      <dgm:prSet/>
      <dgm:spPr/>
      <dgm:t>
        <a:bodyPr/>
        <a:lstStyle/>
        <a:p>
          <a:endParaRPr lang="en-AU"/>
        </a:p>
      </dgm:t>
    </dgm:pt>
    <dgm:pt modelId="{1C73280C-0971-43A1-889E-75E48280B6C0}">
      <dgm:prSet phldrT="[Text]" custT="1"/>
      <dgm:spPr/>
      <dgm:t>
        <a:bodyPr/>
        <a:lstStyle/>
        <a:p>
          <a:pPr algn="ctr">
            <a:buFont typeface="Arial" panose="020B0604020202020204" pitchFamily="34" charset="0"/>
            <a:buNone/>
          </a:pPr>
          <a:endParaRPr lang="en-AU" sz="500" dirty="0"/>
        </a:p>
      </dgm:t>
    </dgm:pt>
    <dgm:pt modelId="{7DFC72DE-1E64-4D3D-9518-12EFA671739E}" type="parTrans" cxnId="{D4B02797-57C0-41E9-989E-EE92CBAAA961}">
      <dgm:prSet/>
      <dgm:spPr/>
      <dgm:t>
        <a:bodyPr/>
        <a:lstStyle/>
        <a:p>
          <a:endParaRPr lang="en-AU"/>
        </a:p>
      </dgm:t>
    </dgm:pt>
    <dgm:pt modelId="{237B2AF5-FBF6-4E08-95F3-354EA1D66EBC}" type="sibTrans" cxnId="{D4B02797-57C0-41E9-989E-EE92CBAAA961}">
      <dgm:prSet/>
      <dgm:spPr/>
      <dgm:t>
        <a:bodyPr/>
        <a:lstStyle/>
        <a:p>
          <a:endParaRPr lang="en-AU"/>
        </a:p>
      </dgm:t>
    </dgm:pt>
    <dgm:pt modelId="{25FB247C-8177-4B7C-BE84-7FAA0289CE2B}">
      <dgm:prSet phldrT="[Text]" custT="1"/>
      <dgm:spPr/>
      <dgm:t>
        <a:bodyPr/>
        <a:lstStyle/>
        <a:p>
          <a:pPr algn="ctr">
            <a:buFont typeface="Arial" panose="020B0604020202020204" pitchFamily="34" charset="0"/>
            <a:buNone/>
          </a:pPr>
          <a:endParaRPr lang="en-AU" sz="2400" dirty="0"/>
        </a:p>
      </dgm:t>
    </dgm:pt>
    <dgm:pt modelId="{745B1BBF-E42A-47D9-B96B-52D36EF0E31F}" type="parTrans" cxnId="{8ADA857F-A23F-43E9-9174-311382DA78FA}">
      <dgm:prSet/>
      <dgm:spPr/>
      <dgm:t>
        <a:bodyPr/>
        <a:lstStyle/>
        <a:p>
          <a:endParaRPr lang="en-AU"/>
        </a:p>
      </dgm:t>
    </dgm:pt>
    <dgm:pt modelId="{FF0BFFD4-C44F-4871-BEF1-A2E9ADD9ACE4}" type="sibTrans" cxnId="{8ADA857F-A23F-43E9-9174-311382DA78FA}">
      <dgm:prSet/>
      <dgm:spPr/>
      <dgm:t>
        <a:bodyPr/>
        <a:lstStyle/>
        <a:p>
          <a:endParaRPr lang="en-AU"/>
        </a:p>
      </dgm:t>
    </dgm:pt>
    <dgm:pt modelId="{51E2DDA8-062F-4B1A-88FD-56E24D5A3917}" type="pres">
      <dgm:prSet presAssocID="{BB551D55-07DE-4A02-B2BC-4EE3E0E2442A}" presName="Name0" presStyleCnt="0">
        <dgm:presLayoutVars>
          <dgm:dir/>
          <dgm:animLvl val="lvl"/>
          <dgm:resizeHandles val="exact"/>
        </dgm:presLayoutVars>
      </dgm:prSet>
      <dgm:spPr/>
    </dgm:pt>
    <dgm:pt modelId="{A1E511B2-14AB-4599-B7C2-792F5F070C9E}" type="pres">
      <dgm:prSet presAssocID="{BB551D55-07DE-4A02-B2BC-4EE3E0E2442A}" presName="tSp" presStyleCnt="0"/>
      <dgm:spPr/>
    </dgm:pt>
    <dgm:pt modelId="{58328416-16F1-45D2-A850-949689B87ED8}" type="pres">
      <dgm:prSet presAssocID="{BB551D55-07DE-4A02-B2BC-4EE3E0E2442A}" presName="bSp" presStyleCnt="0"/>
      <dgm:spPr/>
    </dgm:pt>
    <dgm:pt modelId="{EEE84FAD-1025-4765-BE27-5437307A4421}" type="pres">
      <dgm:prSet presAssocID="{BB551D55-07DE-4A02-B2BC-4EE3E0E2442A}" presName="process" presStyleCnt="0"/>
      <dgm:spPr/>
    </dgm:pt>
    <dgm:pt modelId="{E797EB35-E0E4-4C73-8864-1147300CA1E3}" type="pres">
      <dgm:prSet presAssocID="{2F18120E-AA3F-4486-864D-95CB29727014}" presName="composite1" presStyleCnt="0"/>
      <dgm:spPr/>
    </dgm:pt>
    <dgm:pt modelId="{CADBF0AE-4ADB-4CF0-B89E-A024ED8CC945}" type="pres">
      <dgm:prSet presAssocID="{2F18120E-AA3F-4486-864D-95CB29727014}" presName="dummyNode1" presStyleLbl="node1" presStyleIdx="0" presStyleCnt="3"/>
      <dgm:spPr/>
    </dgm:pt>
    <dgm:pt modelId="{2A3D60F9-F598-4054-A00E-E448392F1AB3}" type="pres">
      <dgm:prSet presAssocID="{2F18120E-AA3F-4486-864D-95CB29727014}" presName="childNode1" presStyleLbl="bgAcc1" presStyleIdx="0" presStyleCnt="3">
        <dgm:presLayoutVars>
          <dgm:bulletEnabled val="1"/>
        </dgm:presLayoutVars>
      </dgm:prSet>
      <dgm:spPr/>
    </dgm:pt>
    <dgm:pt modelId="{BF0100F7-B03F-4A0C-A7C0-C0690E190B12}" type="pres">
      <dgm:prSet presAssocID="{2F18120E-AA3F-4486-864D-95CB29727014}" presName="childNode1tx" presStyleLbl="bgAcc1" presStyleIdx="0" presStyleCnt="3">
        <dgm:presLayoutVars>
          <dgm:bulletEnabled val="1"/>
        </dgm:presLayoutVars>
      </dgm:prSet>
      <dgm:spPr/>
    </dgm:pt>
    <dgm:pt modelId="{8B1DF8C0-BA44-43C4-901E-CF837193CB9F}" type="pres">
      <dgm:prSet presAssocID="{2F18120E-AA3F-4486-864D-95CB29727014}" presName="parentNode1" presStyleLbl="node1" presStyleIdx="0" presStyleCnt="3">
        <dgm:presLayoutVars>
          <dgm:chMax val="1"/>
          <dgm:bulletEnabled val="1"/>
        </dgm:presLayoutVars>
      </dgm:prSet>
      <dgm:spPr/>
    </dgm:pt>
    <dgm:pt modelId="{5075E83D-F1A0-48EB-B4CA-3E11D6202350}" type="pres">
      <dgm:prSet presAssocID="{2F18120E-AA3F-4486-864D-95CB29727014}" presName="connSite1" presStyleCnt="0"/>
      <dgm:spPr/>
    </dgm:pt>
    <dgm:pt modelId="{FB37F4A1-9145-4D82-8B4E-09A88751765B}" type="pres">
      <dgm:prSet presAssocID="{13786950-01B5-4100-9234-425F0D4B5EA6}" presName="Name9" presStyleLbl="sibTrans2D1" presStyleIdx="0" presStyleCnt="2"/>
      <dgm:spPr/>
    </dgm:pt>
    <dgm:pt modelId="{CC7A5DEA-A9A5-4C3A-BAA2-4028E72C1BA9}" type="pres">
      <dgm:prSet presAssocID="{4F7C619C-98C0-4FAC-AC6C-E383CD65899E}" presName="composite2" presStyleCnt="0"/>
      <dgm:spPr/>
    </dgm:pt>
    <dgm:pt modelId="{157CDF6A-34A4-4616-BB8E-13B222E36DB5}" type="pres">
      <dgm:prSet presAssocID="{4F7C619C-98C0-4FAC-AC6C-E383CD65899E}" presName="dummyNode2" presStyleLbl="node1" presStyleIdx="0" presStyleCnt="3"/>
      <dgm:spPr/>
    </dgm:pt>
    <dgm:pt modelId="{80A20FC6-F955-4931-A030-956E348DBC01}" type="pres">
      <dgm:prSet presAssocID="{4F7C619C-98C0-4FAC-AC6C-E383CD65899E}" presName="childNode2" presStyleLbl="bgAcc1" presStyleIdx="1" presStyleCnt="3">
        <dgm:presLayoutVars>
          <dgm:bulletEnabled val="1"/>
        </dgm:presLayoutVars>
      </dgm:prSet>
      <dgm:spPr/>
    </dgm:pt>
    <dgm:pt modelId="{2699FD6D-2609-494D-868A-19486E0A562A}" type="pres">
      <dgm:prSet presAssocID="{4F7C619C-98C0-4FAC-AC6C-E383CD65899E}" presName="childNode2tx" presStyleLbl="bgAcc1" presStyleIdx="1" presStyleCnt="3">
        <dgm:presLayoutVars>
          <dgm:bulletEnabled val="1"/>
        </dgm:presLayoutVars>
      </dgm:prSet>
      <dgm:spPr/>
    </dgm:pt>
    <dgm:pt modelId="{8ABFA3F6-A390-4DC1-B65F-5589108ECCDC}" type="pres">
      <dgm:prSet presAssocID="{4F7C619C-98C0-4FAC-AC6C-E383CD65899E}" presName="parentNode2" presStyleLbl="node1" presStyleIdx="1" presStyleCnt="3">
        <dgm:presLayoutVars>
          <dgm:chMax val="0"/>
          <dgm:bulletEnabled val="1"/>
        </dgm:presLayoutVars>
      </dgm:prSet>
      <dgm:spPr/>
    </dgm:pt>
    <dgm:pt modelId="{C24E9700-F1BA-4A51-83F2-D73CA3A026BD}" type="pres">
      <dgm:prSet presAssocID="{4F7C619C-98C0-4FAC-AC6C-E383CD65899E}" presName="connSite2" presStyleCnt="0"/>
      <dgm:spPr/>
    </dgm:pt>
    <dgm:pt modelId="{3148C3BA-BB97-4294-81EA-46F8576CD3A1}" type="pres">
      <dgm:prSet presAssocID="{A61D8B4C-05DB-4B58-BF9F-13F4D8B1418A}" presName="Name18" presStyleLbl="sibTrans2D1" presStyleIdx="1" presStyleCnt="2"/>
      <dgm:spPr/>
    </dgm:pt>
    <dgm:pt modelId="{8A698ED3-EFA5-454F-AA93-2BD14E681F6E}" type="pres">
      <dgm:prSet presAssocID="{D186993C-DF81-4E7E-8704-86DC32405E52}" presName="composite1" presStyleCnt="0"/>
      <dgm:spPr/>
    </dgm:pt>
    <dgm:pt modelId="{1FDA8E39-E303-4B58-B65B-D362DE5DD139}" type="pres">
      <dgm:prSet presAssocID="{D186993C-DF81-4E7E-8704-86DC32405E52}" presName="dummyNode1" presStyleLbl="node1" presStyleIdx="1" presStyleCnt="3"/>
      <dgm:spPr/>
    </dgm:pt>
    <dgm:pt modelId="{6CEF6886-3B2E-40D5-8B40-D455A88A3C3E}" type="pres">
      <dgm:prSet presAssocID="{D186993C-DF81-4E7E-8704-86DC32405E52}" presName="childNode1" presStyleLbl="bgAcc1" presStyleIdx="2" presStyleCnt="3">
        <dgm:presLayoutVars>
          <dgm:bulletEnabled val="1"/>
        </dgm:presLayoutVars>
      </dgm:prSet>
      <dgm:spPr/>
    </dgm:pt>
    <dgm:pt modelId="{BD5B161B-0C17-4C59-8448-2AB8DF5BCDEE}" type="pres">
      <dgm:prSet presAssocID="{D186993C-DF81-4E7E-8704-86DC32405E52}" presName="childNode1tx" presStyleLbl="bgAcc1" presStyleIdx="2" presStyleCnt="3">
        <dgm:presLayoutVars>
          <dgm:bulletEnabled val="1"/>
        </dgm:presLayoutVars>
      </dgm:prSet>
      <dgm:spPr/>
    </dgm:pt>
    <dgm:pt modelId="{5752E742-56BF-4344-986F-B9211D3D60CC}" type="pres">
      <dgm:prSet presAssocID="{D186993C-DF81-4E7E-8704-86DC32405E52}" presName="parentNode1" presStyleLbl="node1" presStyleIdx="2" presStyleCnt="3" custLinFactNeighborX="-367" custLinFactNeighborY="19984">
        <dgm:presLayoutVars>
          <dgm:chMax val="1"/>
          <dgm:bulletEnabled val="1"/>
        </dgm:presLayoutVars>
      </dgm:prSet>
      <dgm:spPr/>
    </dgm:pt>
    <dgm:pt modelId="{C528377D-7BAB-4595-AB5A-84BB7ADA1415}" type="pres">
      <dgm:prSet presAssocID="{D186993C-DF81-4E7E-8704-86DC32405E52}" presName="connSite1" presStyleCnt="0"/>
      <dgm:spPr/>
    </dgm:pt>
  </dgm:ptLst>
  <dgm:cxnLst>
    <dgm:cxn modelId="{2E6CC911-6146-4B35-B85E-7B9FE3803174}" type="presOf" srcId="{AAE990FD-5755-4377-B970-76598CBACBBA}" destId="{2A3D60F9-F598-4054-A00E-E448392F1AB3}" srcOrd="0" destOrd="0" presId="urn:microsoft.com/office/officeart/2005/8/layout/hProcess4"/>
    <dgm:cxn modelId="{DAA11014-2E96-4D28-9049-25C2F80FDBFE}" srcId="{D186993C-DF81-4E7E-8704-86DC32405E52}" destId="{4CF66D4C-0E25-46D8-8B2D-BE4D83F46477}" srcOrd="1" destOrd="0" parTransId="{B5EE14B5-3EA5-4318-8B6C-B9284B1A1B65}" sibTransId="{2D6A599C-DEEC-413A-A4E7-58C55464B448}"/>
    <dgm:cxn modelId="{E47FCB19-5B69-47F5-B87D-7A1457838604}" srcId="{BB551D55-07DE-4A02-B2BC-4EE3E0E2442A}" destId="{2F18120E-AA3F-4486-864D-95CB29727014}" srcOrd="0" destOrd="0" parTransId="{1E563FB6-60A3-4C71-ABF0-3B603DD22630}" sibTransId="{13786950-01B5-4100-9234-425F0D4B5EA6}"/>
    <dgm:cxn modelId="{A102241C-8795-4DD6-B79B-340F55FA04BE}" type="presOf" srcId="{2F18120E-AA3F-4486-864D-95CB29727014}" destId="{8B1DF8C0-BA44-43C4-901E-CF837193CB9F}" srcOrd="0" destOrd="0" presId="urn:microsoft.com/office/officeart/2005/8/layout/hProcess4"/>
    <dgm:cxn modelId="{4919592B-1629-4A38-ABE1-DB9E3E21BD62}" type="presOf" srcId="{1C73280C-0971-43A1-889E-75E48280B6C0}" destId="{BD5B161B-0C17-4C59-8448-2AB8DF5BCDEE}" srcOrd="1" destOrd="0" presId="urn:microsoft.com/office/officeart/2005/8/layout/hProcess4"/>
    <dgm:cxn modelId="{02711A40-CBA9-4F38-A87B-5AD31ABAFE4F}" type="presOf" srcId="{C654330D-7411-4B3D-BCF8-BC462A2D9BFE}" destId="{2699FD6D-2609-494D-868A-19486E0A562A}" srcOrd="1" destOrd="0" presId="urn:microsoft.com/office/officeart/2005/8/layout/hProcess4"/>
    <dgm:cxn modelId="{493E284D-1171-499D-89E6-6BD70496EFC4}" type="presOf" srcId="{C654330D-7411-4B3D-BCF8-BC462A2D9BFE}" destId="{80A20FC6-F955-4931-A030-956E348DBC01}" srcOrd="0" destOrd="0" presId="urn:microsoft.com/office/officeart/2005/8/layout/hProcess4"/>
    <dgm:cxn modelId="{7D81E350-795B-464B-A3AE-536F62865E60}" type="presOf" srcId="{A61D8B4C-05DB-4B58-BF9F-13F4D8B1418A}" destId="{3148C3BA-BB97-4294-81EA-46F8576CD3A1}" srcOrd="0" destOrd="0" presId="urn:microsoft.com/office/officeart/2005/8/layout/hProcess4"/>
    <dgm:cxn modelId="{0F875654-9D4C-4180-B067-689D56948C97}" type="presOf" srcId="{13786950-01B5-4100-9234-425F0D4B5EA6}" destId="{FB37F4A1-9145-4D82-8B4E-09A88751765B}" srcOrd="0" destOrd="0" presId="urn:microsoft.com/office/officeart/2005/8/layout/hProcess4"/>
    <dgm:cxn modelId="{E38A8055-B8E8-4C5D-8DF8-CE8ED41ABEC0}" type="presOf" srcId="{BB551D55-07DE-4A02-B2BC-4EE3E0E2442A}" destId="{51E2DDA8-062F-4B1A-88FD-56E24D5A3917}" srcOrd="0" destOrd="0" presId="urn:microsoft.com/office/officeart/2005/8/layout/hProcess4"/>
    <dgm:cxn modelId="{E619F87A-63AA-49AA-88AA-630AAEF5F3F5}" type="presOf" srcId="{AAE990FD-5755-4377-B970-76598CBACBBA}" destId="{BF0100F7-B03F-4A0C-A7C0-C0690E190B12}" srcOrd="1" destOrd="0" presId="urn:microsoft.com/office/officeart/2005/8/layout/hProcess4"/>
    <dgm:cxn modelId="{8ADA857F-A23F-43E9-9174-311382DA78FA}" srcId="{D186993C-DF81-4E7E-8704-86DC32405E52}" destId="{25FB247C-8177-4B7C-BE84-7FAA0289CE2B}" srcOrd="2" destOrd="0" parTransId="{745B1BBF-E42A-47D9-B96B-52D36EF0E31F}" sibTransId="{FF0BFFD4-C44F-4871-BEF1-A2E9ADD9ACE4}"/>
    <dgm:cxn modelId="{47A8AC93-D70A-40CF-8A11-1DC8D35F2A72}" type="presOf" srcId="{4CF66D4C-0E25-46D8-8B2D-BE4D83F46477}" destId="{BD5B161B-0C17-4C59-8448-2AB8DF5BCDEE}" srcOrd="1" destOrd="1" presId="urn:microsoft.com/office/officeart/2005/8/layout/hProcess4"/>
    <dgm:cxn modelId="{D4B02797-57C0-41E9-989E-EE92CBAAA961}" srcId="{D186993C-DF81-4E7E-8704-86DC32405E52}" destId="{1C73280C-0971-43A1-889E-75E48280B6C0}" srcOrd="0" destOrd="0" parTransId="{7DFC72DE-1E64-4D3D-9518-12EFA671739E}" sibTransId="{237B2AF5-FBF6-4E08-95F3-354EA1D66EBC}"/>
    <dgm:cxn modelId="{D38C67AD-F5E1-4141-B3E0-DDECE48F2AC9}" type="presOf" srcId="{4F7C619C-98C0-4FAC-AC6C-E383CD65899E}" destId="{8ABFA3F6-A390-4DC1-B65F-5589108ECCDC}" srcOrd="0" destOrd="0" presId="urn:microsoft.com/office/officeart/2005/8/layout/hProcess4"/>
    <dgm:cxn modelId="{8F80A1B2-3E85-4718-ACD7-7604E47996B8}" srcId="{BB551D55-07DE-4A02-B2BC-4EE3E0E2442A}" destId="{4F7C619C-98C0-4FAC-AC6C-E383CD65899E}" srcOrd="1" destOrd="0" parTransId="{616EFDC6-EEAD-4F81-BFB0-5CEFB191EA94}" sibTransId="{A61D8B4C-05DB-4B58-BF9F-13F4D8B1418A}"/>
    <dgm:cxn modelId="{BC2571B6-81E4-4158-AF6F-23ED2DB86691}" type="presOf" srcId="{4CF66D4C-0E25-46D8-8B2D-BE4D83F46477}" destId="{6CEF6886-3B2E-40D5-8B40-D455A88A3C3E}" srcOrd="0" destOrd="1" presId="urn:microsoft.com/office/officeart/2005/8/layout/hProcess4"/>
    <dgm:cxn modelId="{0BCC34B9-EC0C-4F69-82A6-98DC22183CE9}" type="presOf" srcId="{D186993C-DF81-4E7E-8704-86DC32405E52}" destId="{5752E742-56BF-4344-986F-B9211D3D60CC}" srcOrd="0" destOrd="0" presId="urn:microsoft.com/office/officeart/2005/8/layout/hProcess4"/>
    <dgm:cxn modelId="{42ED1BBA-9FE9-43CD-878A-F05C7BD29634}" srcId="{BB551D55-07DE-4A02-B2BC-4EE3E0E2442A}" destId="{D186993C-DF81-4E7E-8704-86DC32405E52}" srcOrd="2" destOrd="0" parTransId="{0F7969FB-FE42-4667-9B96-A6385A3C7144}" sibTransId="{2D7F1638-C3DD-4082-B51B-2389349EDD13}"/>
    <dgm:cxn modelId="{E164FDBF-72BA-45D7-A7D7-BCE1DF0D37DA}" type="presOf" srcId="{25FB247C-8177-4B7C-BE84-7FAA0289CE2B}" destId="{BD5B161B-0C17-4C59-8448-2AB8DF5BCDEE}" srcOrd="1" destOrd="2" presId="urn:microsoft.com/office/officeart/2005/8/layout/hProcess4"/>
    <dgm:cxn modelId="{567A6BCA-40A6-41FB-8BCE-3DEAB4BFE484}" type="presOf" srcId="{1C73280C-0971-43A1-889E-75E48280B6C0}" destId="{6CEF6886-3B2E-40D5-8B40-D455A88A3C3E}" srcOrd="0" destOrd="0" presId="urn:microsoft.com/office/officeart/2005/8/layout/hProcess4"/>
    <dgm:cxn modelId="{5DAB67D7-6BE7-4A2B-BDB8-0DBB3563A39A}" srcId="{2F18120E-AA3F-4486-864D-95CB29727014}" destId="{AAE990FD-5755-4377-B970-76598CBACBBA}" srcOrd="0" destOrd="0" parTransId="{4CD7E67F-1FCB-4DC2-9E76-585B6661CB68}" sibTransId="{8F3FCCA9-0BCA-46B2-9EDE-20C79E35F414}"/>
    <dgm:cxn modelId="{C2F387DB-524F-4367-8B78-82C744835C07}" srcId="{4F7C619C-98C0-4FAC-AC6C-E383CD65899E}" destId="{C654330D-7411-4B3D-BCF8-BC462A2D9BFE}" srcOrd="0" destOrd="0" parTransId="{44F71FD2-306E-4C30-AFD5-EA0E48C0CE2E}" sibTransId="{9700C903-2419-424A-BE74-C521342688D5}"/>
    <dgm:cxn modelId="{7B77E2FD-2439-42E6-9A57-D1555BCD764F}" type="presOf" srcId="{25FB247C-8177-4B7C-BE84-7FAA0289CE2B}" destId="{6CEF6886-3B2E-40D5-8B40-D455A88A3C3E}" srcOrd="0" destOrd="2" presId="urn:microsoft.com/office/officeart/2005/8/layout/hProcess4"/>
    <dgm:cxn modelId="{C700866B-79A9-4F52-9EB3-3331CBDD6575}" type="presParOf" srcId="{51E2DDA8-062F-4B1A-88FD-56E24D5A3917}" destId="{A1E511B2-14AB-4599-B7C2-792F5F070C9E}" srcOrd="0" destOrd="0" presId="urn:microsoft.com/office/officeart/2005/8/layout/hProcess4"/>
    <dgm:cxn modelId="{C09F6566-2F07-48F3-8FA8-58A9B4AF6EEA}" type="presParOf" srcId="{51E2DDA8-062F-4B1A-88FD-56E24D5A3917}" destId="{58328416-16F1-45D2-A850-949689B87ED8}" srcOrd="1" destOrd="0" presId="urn:microsoft.com/office/officeart/2005/8/layout/hProcess4"/>
    <dgm:cxn modelId="{14B03467-9A40-43BB-88B5-C5E7222438BA}" type="presParOf" srcId="{51E2DDA8-062F-4B1A-88FD-56E24D5A3917}" destId="{EEE84FAD-1025-4765-BE27-5437307A4421}" srcOrd="2" destOrd="0" presId="urn:microsoft.com/office/officeart/2005/8/layout/hProcess4"/>
    <dgm:cxn modelId="{6A382DA4-0BC0-4185-A40E-DBE7F15502DC}" type="presParOf" srcId="{EEE84FAD-1025-4765-BE27-5437307A4421}" destId="{E797EB35-E0E4-4C73-8864-1147300CA1E3}" srcOrd="0" destOrd="0" presId="urn:microsoft.com/office/officeart/2005/8/layout/hProcess4"/>
    <dgm:cxn modelId="{5CE6F6B4-D581-4DF3-ABF9-FAFEC4EF9125}" type="presParOf" srcId="{E797EB35-E0E4-4C73-8864-1147300CA1E3}" destId="{CADBF0AE-4ADB-4CF0-B89E-A024ED8CC945}" srcOrd="0" destOrd="0" presId="urn:microsoft.com/office/officeart/2005/8/layout/hProcess4"/>
    <dgm:cxn modelId="{480D6C18-151E-464D-BA5B-CB837DF8BA69}" type="presParOf" srcId="{E797EB35-E0E4-4C73-8864-1147300CA1E3}" destId="{2A3D60F9-F598-4054-A00E-E448392F1AB3}" srcOrd="1" destOrd="0" presId="urn:microsoft.com/office/officeart/2005/8/layout/hProcess4"/>
    <dgm:cxn modelId="{0175DE90-FB82-4BE0-88D6-D7DEE3A2FC34}" type="presParOf" srcId="{E797EB35-E0E4-4C73-8864-1147300CA1E3}" destId="{BF0100F7-B03F-4A0C-A7C0-C0690E190B12}" srcOrd="2" destOrd="0" presId="urn:microsoft.com/office/officeart/2005/8/layout/hProcess4"/>
    <dgm:cxn modelId="{F68EBFF5-68E1-48C0-8C4A-1A5A5780AD2F}" type="presParOf" srcId="{E797EB35-E0E4-4C73-8864-1147300CA1E3}" destId="{8B1DF8C0-BA44-43C4-901E-CF837193CB9F}" srcOrd="3" destOrd="0" presId="urn:microsoft.com/office/officeart/2005/8/layout/hProcess4"/>
    <dgm:cxn modelId="{C6794E4E-232B-46BD-B7EB-3614758CD47C}" type="presParOf" srcId="{E797EB35-E0E4-4C73-8864-1147300CA1E3}" destId="{5075E83D-F1A0-48EB-B4CA-3E11D6202350}" srcOrd="4" destOrd="0" presId="urn:microsoft.com/office/officeart/2005/8/layout/hProcess4"/>
    <dgm:cxn modelId="{CD5026F5-DD77-4340-8C79-21B99B131049}" type="presParOf" srcId="{EEE84FAD-1025-4765-BE27-5437307A4421}" destId="{FB37F4A1-9145-4D82-8B4E-09A88751765B}" srcOrd="1" destOrd="0" presId="urn:microsoft.com/office/officeart/2005/8/layout/hProcess4"/>
    <dgm:cxn modelId="{BBF0F3B8-F022-4ED5-9C6E-949FD81F3290}" type="presParOf" srcId="{EEE84FAD-1025-4765-BE27-5437307A4421}" destId="{CC7A5DEA-A9A5-4C3A-BAA2-4028E72C1BA9}" srcOrd="2" destOrd="0" presId="urn:microsoft.com/office/officeart/2005/8/layout/hProcess4"/>
    <dgm:cxn modelId="{7874BF38-0CED-4D30-99E8-EA57F978CC47}" type="presParOf" srcId="{CC7A5DEA-A9A5-4C3A-BAA2-4028E72C1BA9}" destId="{157CDF6A-34A4-4616-BB8E-13B222E36DB5}" srcOrd="0" destOrd="0" presId="urn:microsoft.com/office/officeart/2005/8/layout/hProcess4"/>
    <dgm:cxn modelId="{7F57D1B1-5228-4ED9-814E-6D649A85A203}" type="presParOf" srcId="{CC7A5DEA-A9A5-4C3A-BAA2-4028E72C1BA9}" destId="{80A20FC6-F955-4931-A030-956E348DBC01}" srcOrd="1" destOrd="0" presId="urn:microsoft.com/office/officeart/2005/8/layout/hProcess4"/>
    <dgm:cxn modelId="{C00130BE-D030-4F6C-A705-D16958947886}" type="presParOf" srcId="{CC7A5DEA-A9A5-4C3A-BAA2-4028E72C1BA9}" destId="{2699FD6D-2609-494D-868A-19486E0A562A}" srcOrd="2" destOrd="0" presId="urn:microsoft.com/office/officeart/2005/8/layout/hProcess4"/>
    <dgm:cxn modelId="{83F1BF0A-2799-400D-8ADE-09968E9ECC56}" type="presParOf" srcId="{CC7A5DEA-A9A5-4C3A-BAA2-4028E72C1BA9}" destId="{8ABFA3F6-A390-4DC1-B65F-5589108ECCDC}" srcOrd="3" destOrd="0" presId="urn:microsoft.com/office/officeart/2005/8/layout/hProcess4"/>
    <dgm:cxn modelId="{B54F7C67-94E1-4489-B7C3-BD8F9A94EB31}" type="presParOf" srcId="{CC7A5DEA-A9A5-4C3A-BAA2-4028E72C1BA9}" destId="{C24E9700-F1BA-4A51-83F2-D73CA3A026BD}" srcOrd="4" destOrd="0" presId="urn:microsoft.com/office/officeart/2005/8/layout/hProcess4"/>
    <dgm:cxn modelId="{4EDF0A33-CA5F-44D6-94D7-F329649CD99C}" type="presParOf" srcId="{EEE84FAD-1025-4765-BE27-5437307A4421}" destId="{3148C3BA-BB97-4294-81EA-46F8576CD3A1}" srcOrd="3" destOrd="0" presId="urn:microsoft.com/office/officeart/2005/8/layout/hProcess4"/>
    <dgm:cxn modelId="{F7F6C134-672D-472A-9D3D-4B202E88D2E1}" type="presParOf" srcId="{EEE84FAD-1025-4765-BE27-5437307A4421}" destId="{8A698ED3-EFA5-454F-AA93-2BD14E681F6E}" srcOrd="4" destOrd="0" presId="urn:microsoft.com/office/officeart/2005/8/layout/hProcess4"/>
    <dgm:cxn modelId="{F3FED99D-B4E1-45A2-90AE-6DA2C228E304}" type="presParOf" srcId="{8A698ED3-EFA5-454F-AA93-2BD14E681F6E}" destId="{1FDA8E39-E303-4B58-B65B-D362DE5DD139}" srcOrd="0" destOrd="0" presId="urn:microsoft.com/office/officeart/2005/8/layout/hProcess4"/>
    <dgm:cxn modelId="{4DEB788C-A5BE-493C-BE9C-B6FC00831C65}" type="presParOf" srcId="{8A698ED3-EFA5-454F-AA93-2BD14E681F6E}" destId="{6CEF6886-3B2E-40D5-8B40-D455A88A3C3E}" srcOrd="1" destOrd="0" presId="urn:microsoft.com/office/officeart/2005/8/layout/hProcess4"/>
    <dgm:cxn modelId="{AECCAD6C-6E39-4184-8EF2-2EEB14F7584E}" type="presParOf" srcId="{8A698ED3-EFA5-454F-AA93-2BD14E681F6E}" destId="{BD5B161B-0C17-4C59-8448-2AB8DF5BCDEE}" srcOrd="2" destOrd="0" presId="urn:microsoft.com/office/officeart/2005/8/layout/hProcess4"/>
    <dgm:cxn modelId="{371BFC18-D796-4464-9B18-B492C6BD53CC}" type="presParOf" srcId="{8A698ED3-EFA5-454F-AA93-2BD14E681F6E}" destId="{5752E742-56BF-4344-986F-B9211D3D60CC}" srcOrd="3" destOrd="0" presId="urn:microsoft.com/office/officeart/2005/8/layout/hProcess4"/>
    <dgm:cxn modelId="{A47BEC38-9843-4E3E-B3E9-1053206C93CD}" type="presParOf" srcId="{8A698ED3-EFA5-454F-AA93-2BD14E681F6E}" destId="{C528377D-7BAB-4595-AB5A-84BB7ADA1415}"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5012BA-7AFE-49A0-81DB-1504431EC54F}" type="doc">
      <dgm:prSet loTypeId="urn:microsoft.com/office/officeart/2005/8/layout/cycle4" loCatId="cycle" qsTypeId="urn:microsoft.com/office/officeart/2005/8/quickstyle/simple1" qsCatId="simple" csTypeId="urn:microsoft.com/office/officeart/2005/8/colors/colorful1" csCatId="colorful" phldr="1"/>
      <dgm:spPr/>
      <dgm:t>
        <a:bodyPr/>
        <a:lstStyle/>
        <a:p>
          <a:endParaRPr lang="en-AU"/>
        </a:p>
      </dgm:t>
    </dgm:pt>
    <dgm:pt modelId="{4F022DAD-E3D0-4C8F-9F82-950E929EE9FB}">
      <dgm:prSet phldrT="[Text]" custT="1"/>
      <dgm:spPr/>
      <dgm:t>
        <a:bodyPr/>
        <a:lstStyle/>
        <a:p>
          <a:r>
            <a:rPr lang="en-AU" sz="5400" dirty="0"/>
            <a:t>S</a:t>
          </a:r>
        </a:p>
      </dgm:t>
    </dgm:pt>
    <dgm:pt modelId="{26DD0DF1-FDF7-4953-A880-18D933A58398}" type="parTrans" cxnId="{F26B46CD-2D90-4CA8-AC28-1C98923377DA}">
      <dgm:prSet/>
      <dgm:spPr/>
      <dgm:t>
        <a:bodyPr/>
        <a:lstStyle/>
        <a:p>
          <a:endParaRPr lang="en-AU"/>
        </a:p>
      </dgm:t>
    </dgm:pt>
    <dgm:pt modelId="{E8D213C5-5E32-4170-9DD1-0527E7349882}" type="sibTrans" cxnId="{F26B46CD-2D90-4CA8-AC28-1C98923377DA}">
      <dgm:prSet/>
      <dgm:spPr/>
      <dgm:t>
        <a:bodyPr/>
        <a:lstStyle/>
        <a:p>
          <a:endParaRPr lang="en-AU"/>
        </a:p>
      </dgm:t>
    </dgm:pt>
    <dgm:pt modelId="{90E615D5-3211-4DCF-8FAD-7A78347A0D5D}">
      <dgm:prSet phldrT="[Text]" custT="1"/>
      <dgm:spPr>
        <a:ln>
          <a:noFill/>
        </a:ln>
      </dgm:spPr>
      <dgm:t>
        <a:bodyPr/>
        <a:lstStyle/>
        <a:p>
          <a:pPr algn="l">
            <a:buFontTx/>
            <a:buNone/>
          </a:pPr>
          <a:r>
            <a:rPr lang="en-AU" sz="2800" b="1" dirty="0"/>
            <a:t>Strengths</a:t>
          </a:r>
          <a:br>
            <a:rPr lang="en-AU" sz="2000" dirty="0"/>
          </a:br>
          <a:endParaRPr lang="en-AU" sz="2000" dirty="0"/>
        </a:p>
      </dgm:t>
    </dgm:pt>
    <dgm:pt modelId="{D29F01E4-765F-4746-A862-6AA40FE132C4}" type="parTrans" cxnId="{554B2B5A-9A9A-4B77-897F-871B98577861}">
      <dgm:prSet/>
      <dgm:spPr/>
      <dgm:t>
        <a:bodyPr/>
        <a:lstStyle/>
        <a:p>
          <a:endParaRPr lang="en-AU"/>
        </a:p>
      </dgm:t>
    </dgm:pt>
    <dgm:pt modelId="{F2B27EB2-337F-4C1F-BBD8-01FFDDB13EC2}" type="sibTrans" cxnId="{554B2B5A-9A9A-4B77-897F-871B98577861}">
      <dgm:prSet/>
      <dgm:spPr/>
      <dgm:t>
        <a:bodyPr/>
        <a:lstStyle/>
        <a:p>
          <a:endParaRPr lang="en-AU"/>
        </a:p>
      </dgm:t>
    </dgm:pt>
    <dgm:pt modelId="{1156F1BE-0B08-43FD-9955-02649C8BD2FF}">
      <dgm:prSet phldrT="[Text]" custT="1"/>
      <dgm:spPr/>
      <dgm:t>
        <a:bodyPr/>
        <a:lstStyle/>
        <a:p>
          <a:r>
            <a:rPr lang="en-AU" sz="5400" dirty="0"/>
            <a:t>W</a:t>
          </a:r>
        </a:p>
      </dgm:t>
    </dgm:pt>
    <dgm:pt modelId="{4EC1AFE6-273A-4D69-AAD9-B9B11B99A354}" type="parTrans" cxnId="{9141E17E-D898-4CDD-85B6-735F389BC233}">
      <dgm:prSet/>
      <dgm:spPr/>
      <dgm:t>
        <a:bodyPr/>
        <a:lstStyle/>
        <a:p>
          <a:endParaRPr lang="en-AU"/>
        </a:p>
      </dgm:t>
    </dgm:pt>
    <dgm:pt modelId="{7AF522AE-6EB5-4913-ABCA-01D66655C6DC}" type="sibTrans" cxnId="{9141E17E-D898-4CDD-85B6-735F389BC233}">
      <dgm:prSet/>
      <dgm:spPr/>
      <dgm:t>
        <a:bodyPr/>
        <a:lstStyle/>
        <a:p>
          <a:endParaRPr lang="en-AU"/>
        </a:p>
      </dgm:t>
    </dgm:pt>
    <dgm:pt modelId="{72948483-104B-400E-AA5F-A91CF2798336}">
      <dgm:prSet phldrT="[Text]" custT="1"/>
      <dgm:spPr>
        <a:ln>
          <a:noFill/>
        </a:ln>
      </dgm:spPr>
      <dgm:t>
        <a:bodyPr/>
        <a:lstStyle/>
        <a:p>
          <a:pPr>
            <a:buFontTx/>
            <a:buNone/>
          </a:pPr>
          <a:r>
            <a:rPr lang="en-AU" sz="2800" b="1" dirty="0"/>
            <a:t>Weaknesses</a:t>
          </a:r>
        </a:p>
      </dgm:t>
    </dgm:pt>
    <dgm:pt modelId="{FA81405F-6649-4C47-BFF9-CC20C02A7616}" type="parTrans" cxnId="{BB64C91A-0F40-4E56-9F91-208BAF90EA16}">
      <dgm:prSet/>
      <dgm:spPr/>
      <dgm:t>
        <a:bodyPr/>
        <a:lstStyle/>
        <a:p>
          <a:endParaRPr lang="en-AU"/>
        </a:p>
      </dgm:t>
    </dgm:pt>
    <dgm:pt modelId="{CF43156A-7240-44B5-BCF3-EA7BFC443BB6}" type="sibTrans" cxnId="{BB64C91A-0F40-4E56-9F91-208BAF90EA16}">
      <dgm:prSet/>
      <dgm:spPr/>
      <dgm:t>
        <a:bodyPr/>
        <a:lstStyle/>
        <a:p>
          <a:endParaRPr lang="en-AU"/>
        </a:p>
      </dgm:t>
    </dgm:pt>
    <dgm:pt modelId="{F70D1B92-354A-48EA-AB7D-84F3B5EB1924}">
      <dgm:prSet phldrT="[Text]" custT="1"/>
      <dgm:spPr/>
      <dgm:t>
        <a:bodyPr/>
        <a:lstStyle/>
        <a:p>
          <a:r>
            <a:rPr lang="en-AU" sz="5400" dirty="0"/>
            <a:t>0</a:t>
          </a:r>
        </a:p>
      </dgm:t>
    </dgm:pt>
    <dgm:pt modelId="{8FC0D4C0-9712-41C4-8687-4F05550956AF}" type="parTrans" cxnId="{AED32279-1113-4010-9D5C-49157DD7D114}">
      <dgm:prSet/>
      <dgm:spPr/>
      <dgm:t>
        <a:bodyPr/>
        <a:lstStyle/>
        <a:p>
          <a:endParaRPr lang="en-AU"/>
        </a:p>
      </dgm:t>
    </dgm:pt>
    <dgm:pt modelId="{728AC6E4-CAB4-4083-A8EF-756B8A440D1A}" type="sibTrans" cxnId="{AED32279-1113-4010-9D5C-49157DD7D114}">
      <dgm:prSet/>
      <dgm:spPr/>
      <dgm:t>
        <a:bodyPr/>
        <a:lstStyle/>
        <a:p>
          <a:endParaRPr lang="en-AU"/>
        </a:p>
      </dgm:t>
    </dgm:pt>
    <dgm:pt modelId="{D5AD07B1-859A-4189-9276-75655F8BFC99}">
      <dgm:prSet phldrT="[Text]" custT="1"/>
      <dgm:spPr>
        <a:ln>
          <a:noFill/>
        </a:ln>
      </dgm:spPr>
      <dgm:t>
        <a:bodyPr/>
        <a:lstStyle/>
        <a:p>
          <a:pPr>
            <a:buFontTx/>
            <a:buNone/>
          </a:pPr>
          <a:r>
            <a:rPr lang="en-AU" sz="2800" b="1" dirty="0"/>
            <a:t>Opportunities</a:t>
          </a:r>
          <a:endParaRPr lang="en-AU" sz="2800" dirty="0"/>
        </a:p>
      </dgm:t>
    </dgm:pt>
    <dgm:pt modelId="{59AE6D74-CE0C-46D9-824C-D75E2BF35675}" type="parTrans" cxnId="{328D0906-9E63-4197-B118-0288E976ED59}">
      <dgm:prSet/>
      <dgm:spPr/>
      <dgm:t>
        <a:bodyPr/>
        <a:lstStyle/>
        <a:p>
          <a:endParaRPr lang="en-AU"/>
        </a:p>
      </dgm:t>
    </dgm:pt>
    <dgm:pt modelId="{4E46461B-EAFF-4F78-A8EB-1CB7E52D22E6}" type="sibTrans" cxnId="{328D0906-9E63-4197-B118-0288E976ED59}">
      <dgm:prSet/>
      <dgm:spPr/>
      <dgm:t>
        <a:bodyPr/>
        <a:lstStyle/>
        <a:p>
          <a:endParaRPr lang="en-AU"/>
        </a:p>
      </dgm:t>
    </dgm:pt>
    <dgm:pt modelId="{ADFE6810-E475-455F-A7CE-9F547BC00D07}">
      <dgm:prSet phldrT="[Text]" custT="1"/>
      <dgm:spPr/>
      <dgm:t>
        <a:bodyPr/>
        <a:lstStyle/>
        <a:p>
          <a:endParaRPr lang="en-AU" sz="1050" dirty="0"/>
        </a:p>
        <a:p>
          <a:r>
            <a:rPr lang="en-AU" sz="5400" dirty="0"/>
            <a:t>T </a:t>
          </a:r>
          <a:r>
            <a:rPr lang="en-AU" sz="2400" dirty="0"/>
            <a:t>(challenges</a:t>
          </a:r>
          <a:r>
            <a:rPr lang="en-AU" sz="2000" dirty="0"/>
            <a:t>)</a:t>
          </a:r>
          <a:endParaRPr lang="en-AU" sz="2100" dirty="0"/>
        </a:p>
      </dgm:t>
    </dgm:pt>
    <dgm:pt modelId="{2C87CF28-F3AF-48F5-94C8-56587AD7ED97}" type="parTrans" cxnId="{567EEDB2-FF0B-41FB-9823-39AE746A0654}">
      <dgm:prSet/>
      <dgm:spPr/>
      <dgm:t>
        <a:bodyPr/>
        <a:lstStyle/>
        <a:p>
          <a:endParaRPr lang="en-AU"/>
        </a:p>
      </dgm:t>
    </dgm:pt>
    <dgm:pt modelId="{06D74A8A-1F47-4917-A98A-F6FF178EE0EA}" type="sibTrans" cxnId="{567EEDB2-FF0B-41FB-9823-39AE746A0654}">
      <dgm:prSet/>
      <dgm:spPr/>
      <dgm:t>
        <a:bodyPr/>
        <a:lstStyle/>
        <a:p>
          <a:endParaRPr lang="en-AU"/>
        </a:p>
      </dgm:t>
    </dgm:pt>
    <dgm:pt modelId="{331215F5-905C-47CD-87E6-EFA3F1DB46DE}">
      <dgm:prSet phldrT="[Text]" custT="1"/>
      <dgm:spPr>
        <a:ln>
          <a:noFill/>
        </a:ln>
      </dgm:spPr>
      <dgm:t>
        <a:bodyPr/>
        <a:lstStyle/>
        <a:p>
          <a:pPr>
            <a:buFontTx/>
            <a:buNone/>
          </a:pPr>
          <a:r>
            <a:rPr lang="en-AU" sz="2800" b="1" dirty="0"/>
            <a:t>Challenges</a:t>
          </a:r>
          <a:r>
            <a:rPr lang="en-AU" sz="2400" b="1" dirty="0"/>
            <a:t>(Threats)</a:t>
          </a:r>
          <a:endParaRPr lang="en-AU" sz="2800" b="1" dirty="0"/>
        </a:p>
      </dgm:t>
    </dgm:pt>
    <dgm:pt modelId="{451751AA-F970-4CC1-8AF0-8A86D6167698}" type="parTrans" cxnId="{5973C231-7014-42AA-801C-0735B4822720}">
      <dgm:prSet/>
      <dgm:spPr/>
      <dgm:t>
        <a:bodyPr/>
        <a:lstStyle/>
        <a:p>
          <a:endParaRPr lang="en-AU"/>
        </a:p>
      </dgm:t>
    </dgm:pt>
    <dgm:pt modelId="{D893DE88-00BC-4C8D-8FC2-E8E0E6549B04}" type="sibTrans" cxnId="{5973C231-7014-42AA-801C-0735B4822720}">
      <dgm:prSet/>
      <dgm:spPr/>
      <dgm:t>
        <a:bodyPr/>
        <a:lstStyle/>
        <a:p>
          <a:endParaRPr lang="en-AU"/>
        </a:p>
      </dgm:t>
    </dgm:pt>
    <dgm:pt modelId="{B13E9A59-72ED-47CB-906B-181100CBEDAE}" type="pres">
      <dgm:prSet presAssocID="{445012BA-7AFE-49A0-81DB-1504431EC54F}" presName="cycleMatrixDiagram" presStyleCnt="0">
        <dgm:presLayoutVars>
          <dgm:chMax val="1"/>
          <dgm:dir/>
          <dgm:animLvl val="lvl"/>
          <dgm:resizeHandles val="exact"/>
        </dgm:presLayoutVars>
      </dgm:prSet>
      <dgm:spPr/>
    </dgm:pt>
    <dgm:pt modelId="{211D56E8-5898-45CD-8E32-75856F7E6160}" type="pres">
      <dgm:prSet presAssocID="{445012BA-7AFE-49A0-81DB-1504431EC54F}" presName="children" presStyleCnt="0"/>
      <dgm:spPr/>
    </dgm:pt>
    <dgm:pt modelId="{9813F0CC-DFC4-4B44-BF7B-F9C93B26ED66}" type="pres">
      <dgm:prSet presAssocID="{445012BA-7AFE-49A0-81DB-1504431EC54F}" presName="child1group" presStyleCnt="0"/>
      <dgm:spPr/>
    </dgm:pt>
    <dgm:pt modelId="{D281225C-9BD8-47E0-AB6D-FB49D6D463A4}" type="pres">
      <dgm:prSet presAssocID="{445012BA-7AFE-49A0-81DB-1504431EC54F}" presName="child1" presStyleLbl="bgAcc1" presStyleIdx="0" presStyleCnt="4" custScaleX="120856" custLinFactNeighborX="-1499" custLinFactNeighborY="39318"/>
      <dgm:spPr/>
    </dgm:pt>
    <dgm:pt modelId="{77F05F74-0E96-4753-B2FA-5F4CA32AC9E6}" type="pres">
      <dgm:prSet presAssocID="{445012BA-7AFE-49A0-81DB-1504431EC54F}" presName="child1Text" presStyleLbl="bgAcc1" presStyleIdx="0" presStyleCnt="4">
        <dgm:presLayoutVars>
          <dgm:bulletEnabled val="1"/>
        </dgm:presLayoutVars>
      </dgm:prSet>
      <dgm:spPr/>
    </dgm:pt>
    <dgm:pt modelId="{AE2D5BCC-0EC4-49D2-AC03-A564DB123EE4}" type="pres">
      <dgm:prSet presAssocID="{445012BA-7AFE-49A0-81DB-1504431EC54F}" presName="child2group" presStyleCnt="0"/>
      <dgm:spPr/>
    </dgm:pt>
    <dgm:pt modelId="{C1B2C914-E47F-4C61-89E4-EDE88DE0CFEA}" type="pres">
      <dgm:prSet presAssocID="{445012BA-7AFE-49A0-81DB-1504431EC54F}" presName="child2" presStyleLbl="bgAcc1" presStyleIdx="1" presStyleCnt="4" custScaleX="125545" custLinFactNeighborX="19227" custLinFactNeighborY="36288"/>
      <dgm:spPr/>
    </dgm:pt>
    <dgm:pt modelId="{5A4E620B-3CF3-479A-8705-030CED8FEF8F}" type="pres">
      <dgm:prSet presAssocID="{445012BA-7AFE-49A0-81DB-1504431EC54F}" presName="child2Text" presStyleLbl="bgAcc1" presStyleIdx="1" presStyleCnt="4">
        <dgm:presLayoutVars>
          <dgm:bulletEnabled val="1"/>
        </dgm:presLayoutVars>
      </dgm:prSet>
      <dgm:spPr/>
    </dgm:pt>
    <dgm:pt modelId="{76DB084C-9817-4F20-9D63-C7782E2D0950}" type="pres">
      <dgm:prSet presAssocID="{445012BA-7AFE-49A0-81DB-1504431EC54F}" presName="child3group" presStyleCnt="0"/>
      <dgm:spPr/>
    </dgm:pt>
    <dgm:pt modelId="{2D52B078-CB9C-4527-BD75-29F3FB56C8BA}" type="pres">
      <dgm:prSet presAssocID="{445012BA-7AFE-49A0-81DB-1504431EC54F}" presName="child3" presStyleLbl="bgAcc1" presStyleIdx="2" presStyleCnt="4" custScaleX="130793" custScaleY="60786" custLinFactNeighborX="-330" custLinFactNeighborY="27369"/>
      <dgm:spPr/>
    </dgm:pt>
    <dgm:pt modelId="{FC1C478B-180E-4F5C-AF27-572D0B2F22EE}" type="pres">
      <dgm:prSet presAssocID="{445012BA-7AFE-49A0-81DB-1504431EC54F}" presName="child3Text" presStyleLbl="bgAcc1" presStyleIdx="2" presStyleCnt="4">
        <dgm:presLayoutVars>
          <dgm:bulletEnabled val="1"/>
        </dgm:presLayoutVars>
      </dgm:prSet>
      <dgm:spPr/>
    </dgm:pt>
    <dgm:pt modelId="{81404040-BBC3-4321-9682-25B8D1DB2D0C}" type="pres">
      <dgm:prSet presAssocID="{445012BA-7AFE-49A0-81DB-1504431EC54F}" presName="child4group" presStyleCnt="0"/>
      <dgm:spPr/>
    </dgm:pt>
    <dgm:pt modelId="{6D1D7924-F39B-42A0-A280-6DAD5A102FC5}" type="pres">
      <dgm:prSet presAssocID="{445012BA-7AFE-49A0-81DB-1504431EC54F}" presName="child4" presStyleLbl="bgAcc1" presStyleIdx="3" presStyleCnt="4" custLinFactNeighborX="-10160" custLinFactNeighborY="-5321"/>
      <dgm:spPr/>
    </dgm:pt>
    <dgm:pt modelId="{07AECBCF-1EC4-49D3-8F91-2F63E2C69DD3}" type="pres">
      <dgm:prSet presAssocID="{445012BA-7AFE-49A0-81DB-1504431EC54F}" presName="child4Text" presStyleLbl="bgAcc1" presStyleIdx="3" presStyleCnt="4">
        <dgm:presLayoutVars>
          <dgm:bulletEnabled val="1"/>
        </dgm:presLayoutVars>
      </dgm:prSet>
      <dgm:spPr/>
    </dgm:pt>
    <dgm:pt modelId="{8EB637CF-7625-403F-8175-51AEE74054D0}" type="pres">
      <dgm:prSet presAssocID="{445012BA-7AFE-49A0-81DB-1504431EC54F}" presName="childPlaceholder" presStyleCnt="0"/>
      <dgm:spPr/>
    </dgm:pt>
    <dgm:pt modelId="{046C3348-E402-41F9-83EB-95F86E879D20}" type="pres">
      <dgm:prSet presAssocID="{445012BA-7AFE-49A0-81DB-1504431EC54F}" presName="circle" presStyleCnt="0"/>
      <dgm:spPr/>
    </dgm:pt>
    <dgm:pt modelId="{1B99321C-BC4C-4575-B083-5E12D566F7F9}" type="pres">
      <dgm:prSet presAssocID="{445012BA-7AFE-49A0-81DB-1504431EC54F}" presName="quadrant1" presStyleLbl="node1" presStyleIdx="0" presStyleCnt="4">
        <dgm:presLayoutVars>
          <dgm:chMax val="1"/>
          <dgm:bulletEnabled val="1"/>
        </dgm:presLayoutVars>
      </dgm:prSet>
      <dgm:spPr/>
    </dgm:pt>
    <dgm:pt modelId="{FC7D4D52-69FA-4778-A4D2-92077EE9641A}" type="pres">
      <dgm:prSet presAssocID="{445012BA-7AFE-49A0-81DB-1504431EC54F}" presName="quadrant2" presStyleLbl="node1" presStyleIdx="1" presStyleCnt="4">
        <dgm:presLayoutVars>
          <dgm:chMax val="1"/>
          <dgm:bulletEnabled val="1"/>
        </dgm:presLayoutVars>
      </dgm:prSet>
      <dgm:spPr/>
    </dgm:pt>
    <dgm:pt modelId="{63A65451-6A53-48B2-8714-D7E8290C43A1}" type="pres">
      <dgm:prSet presAssocID="{445012BA-7AFE-49A0-81DB-1504431EC54F}" presName="quadrant3" presStyleLbl="node1" presStyleIdx="2" presStyleCnt="4">
        <dgm:presLayoutVars>
          <dgm:chMax val="1"/>
          <dgm:bulletEnabled val="1"/>
        </dgm:presLayoutVars>
      </dgm:prSet>
      <dgm:spPr/>
    </dgm:pt>
    <dgm:pt modelId="{2D3703EE-6649-4361-831C-A225BF74FC0B}" type="pres">
      <dgm:prSet presAssocID="{445012BA-7AFE-49A0-81DB-1504431EC54F}" presName="quadrant4" presStyleLbl="node1" presStyleIdx="3" presStyleCnt="4">
        <dgm:presLayoutVars>
          <dgm:chMax val="1"/>
          <dgm:bulletEnabled val="1"/>
        </dgm:presLayoutVars>
      </dgm:prSet>
      <dgm:spPr/>
    </dgm:pt>
    <dgm:pt modelId="{CE780B17-18CF-480A-9768-F54DFB85B637}" type="pres">
      <dgm:prSet presAssocID="{445012BA-7AFE-49A0-81DB-1504431EC54F}" presName="quadrantPlaceholder" presStyleCnt="0"/>
      <dgm:spPr/>
    </dgm:pt>
    <dgm:pt modelId="{797A4CDC-4888-45FA-BD94-40193ABE4067}" type="pres">
      <dgm:prSet presAssocID="{445012BA-7AFE-49A0-81DB-1504431EC54F}" presName="center1" presStyleLbl="fgShp" presStyleIdx="0" presStyleCnt="2"/>
      <dgm:spPr>
        <a:solidFill>
          <a:srgbClr val="FFFF00"/>
        </a:solidFill>
      </dgm:spPr>
    </dgm:pt>
    <dgm:pt modelId="{FD6128DC-A555-4F42-9578-9F014035418E}" type="pres">
      <dgm:prSet presAssocID="{445012BA-7AFE-49A0-81DB-1504431EC54F}" presName="center2" presStyleLbl="fgShp" presStyleIdx="1" presStyleCnt="2"/>
      <dgm:spPr>
        <a:solidFill>
          <a:srgbClr val="FFFF00"/>
        </a:solidFill>
      </dgm:spPr>
    </dgm:pt>
  </dgm:ptLst>
  <dgm:cxnLst>
    <dgm:cxn modelId="{328D0906-9E63-4197-B118-0288E976ED59}" srcId="{F70D1B92-354A-48EA-AB7D-84F3B5EB1924}" destId="{D5AD07B1-859A-4189-9276-75655F8BFC99}" srcOrd="0" destOrd="0" parTransId="{59AE6D74-CE0C-46D9-824C-D75E2BF35675}" sibTransId="{4E46461B-EAFF-4F78-A8EB-1CB7E52D22E6}"/>
    <dgm:cxn modelId="{BB64C91A-0F40-4E56-9F91-208BAF90EA16}" srcId="{1156F1BE-0B08-43FD-9955-02649C8BD2FF}" destId="{72948483-104B-400E-AA5F-A91CF2798336}" srcOrd="0" destOrd="0" parTransId="{FA81405F-6649-4C47-BFF9-CC20C02A7616}" sibTransId="{CF43156A-7240-44B5-BCF3-EA7BFC443BB6}"/>
    <dgm:cxn modelId="{92EBD425-4FB8-4429-9A07-84D1619929B2}" type="presOf" srcId="{72948483-104B-400E-AA5F-A91CF2798336}" destId="{5A4E620B-3CF3-479A-8705-030CED8FEF8F}" srcOrd="1" destOrd="0" presId="urn:microsoft.com/office/officeart/2005/8/layout/cycle4"/>
    <dgm:cxn modelId="{32C17531-967E-4E2C-B507-A42CB2F2F136}" type="presOf" srcId="{445012BA-7AFE-49A0-81DB-1504431EC54F}" destId="{B13E9A59-72ED-47CB-906B-181100CBEDAE}" srcOrd="0" destOrd="0" presId="urn:microsoft.com/office/officeart/2005/8/layout/cycle4"/>
    <dgm:cxn modelId="{5973C231-7014-42AA-801C-0735B4822720}" srcId="{ADFE6810-E475-455F-A7CE-9F547BC00D07}" destId="{331215F5-905C-47CD-87E6-EFA3F1DB46DE}" srcOrd="0" destOrd="0" parTransId="{451751AA-F970-4CC1-8AF0-8A86D6167698}" sibTransId="{D893DE88-00BC-4C8D-8FC2-E8E0E6549B04}"/>
    <dgm:cxn modelId="{7A233133-010E-49DE-9A1F-9F8ABB975320}" type="presOf" srcId="{D5AD07B1-859A-4189-9276-75655F8BFC99}" destId="{2D52B078-CB9C-4527-BD75-29F3FB56C8BA}" srcOrd="0" destOrd="0" presId="urn:microsoft.com/office/officeart/2005/8/layout/cycle4"/>
    <dgm:cxn modelId="{D01D6042-A406-4770-AC81-0418F0366BFF}" type="presOf" srcId="{72948483-104B-400E-AA5F-A91CF2798336}" destId="{C1B2C914-E47F-4C61-89E4-EDE88DE0CFEA}" srcOrd="0" destOrd="0" presId="urn:microsoft.com/office/officeart/2005/8/layout/cycle4"/>
    <dgm:cxn modelId="{06C6CF71-6623-49DC-B078-E99F7269C034}" type="presOf" srcId="{F70D1B92-354A-48EA-AB7D-84F3B5EB1924}" destId="{63A65451-6A53-48B2-8714-D7E8290C43A1}" srcOrd="0" destOrd="0" presId="urn:microsoft.com/office/officeart/2005/8/layout/cycle4"/>
    <dgm:cxn modelId="{7EB64974-AAD4-427A-BA8C-2DEAF27EBEFD}" type="presOf" srcId="{331215F5-905C-47CD-87E6-EFA3F1DB46DE}" destId="{07AECBCF-1EC4-49D3-8F91-2F63E2C69DD3}" srcOrd="1" destOrd="0" presId="urn:microsoft.com/office/officeart/2005/8/layout/cycle4"/>
    <dgm:cxn modelId="{AED32279-1113-4010-9D5C-49157DD7D114}" srcId="{445012BA-7AFE-49A0-81DB-1504431EC54F}" destId="{F70D1B92-354A-48EA-AB7D-84F3B5EB1924}" srcOrd="2" destOrd="0" parTransId="{8FC0D4C0-9712-41C4-8687-4F05550956AF}" sibTransId="{728AC6E4-CAB4-4083-A8EF-756B8A440D1A}"/>
    <dgm:cxn modelId="{554B2B5A-9A9A-4B77-897F-871B98577861}" srcId="{4F022DAD-E3D0-4C8F-9F82-950E929EE9FB}" destId="{90E615D5-3211-4DCF-8FAD-7A78347A0D5D}" srcOrd="0" destOrd="0" parTransId="{D29F01E4-765F-4746-A862-6AA40FE132C4}" sibTransId="{F2B27EB2-337F-4C1F-BBD8-01FFDDB13EC2}"/>
    <dgm:cxn modelId="{9141E17E-D898-4CDD-85B6-735F389BC233}" srcId="{445012BA-7AFE-49A0-81DB-1504431EC54F}" destId="{1156F1BE-0B08-43FD-9955-02649C8BD2FF}" srcOrd="1" destOrd="0" parTransId="{4EC1AFE6-273A-4D69-AAD9-B9B11B99A354}" sibTransId="{7AF522AE-6EB5-4913-ABCA-01D66655C6DC}"/>
    <dgm:cxn modelId="{91C5D2AD-8AF9-4183-9CA2-9F7577A0E6A3}" type="presOf" srcId="{D5AD07B1-859A-4189-9276-75655F8BFC99}" destId="{FC1C478B-180E-4F5C-AF27-572D0B2F22EE}" srcOrd="1" destOrd="0" presId="urn:microsoft.com/office/officeart/2005/8/layout/cycle4"/>
    <dgm:cxn modelId="{567EEDB2-FF0B-41FB-9823-39AE746A0654}" srcId="{445012BA-7AFE-49A0-81DB-1504431EC54F}" destId="{ADFE6810-E475-455F-A7CE-9F547BC00D07}" srcOrd="3" destOrd="0" parTransId="{2C87CF28-F3AF-48F5-94C8-56587AD7ED97}" sibTransId="{06D74A8A-1F47-4917-A98A-F6FF178EE0EA}"/>
    <dgm:cxn modelId="{8B3DBCC0-94F4-40B5-95C5-E0375C2D8812}" type="presOf" srcId="{331215F5-905C-47CD-87E6-EFA3F1DB46DE}" destId="{6D1D7924-F39B-42A0-A280-6DAD5A102FC5}" srcOrd="0" destOrd="0" presId="urn:microsoft.com/office/officeart/2005/8/layout/cycle4"/>
    <dgm:cxn modelId="{D5921EC4-3266-4679-AF89-275349B0BC65}" type="presOf" srcId="{4F022DAD-E3D0-4C8F-9F82-950E929EE9FB}" destId="{1B99321C-BC4C-4575-B083-5E12D566F7F9}" srcOrd="0" destOrd="0" presId="urn:microsoft.com/office/officeart/2005/8/layout/cycle4"/>
    <dgm:cxn modelId="{C1C365C4-7883-47F0-93C9-35C9B1015C68}" type="presOf" srcId="{ADFE6810-E475-455F-A7CE-9F547BC00D07}" destId="{2D3703EE-6649-4361-831C-A225BF74FC0B}" srcOrd="0" destOrd="0" presId="urn:microsoft.com/office/officeart/2005/8/layout/cycle4"/>
    <dgm:cxn modelId="{F26B46CD-2D90-4CA8-AC28-1C98923377DA}" srcId="{445012BA-7AFE-49A0-81DB-1504431EC54F}" destId="{4F022DAD-E3D0-4C8F-9F82-950E929EE9FB}" srcOrd="0" destOrd="0" parTransId="{26DD0DF1-FDF7-4953-A880-18D933A58398}" sibTransId="{E8D213C5-5E32-4170-9DD1-0527E7349882}"/>
    <dgm:cxn modelId="{E39449CE-5634-4002-9A60-C4AEE1D4F75D}" type="presOf" srcId="{90E615D5-3211-4DCF-8FAD-7A78347A0D5D}" destId="{77F05F74-0E96-4753-B2FA-5F4CA32AC9E6}" srcOrd="1" destOrd="0" presId="urn:microsoft.com/office/officeart/2005/8/layout/cycle4"/>
    <dgm:cxn modelId="{83778EDD-5484-407F-8C8B-1704A7992925}" type="presOf" srcId="{90E615D5-3211-4DCF-8FAD-7A78347A0D5D}" destId="{D281225C-9BD8-47E0-AB6D-FB49D6D463A4}" srcOrd="0" destOrd="0" presId="urn:microsoft.com/office/officeart/2005/8/layout/cycle4"/>
    <dgm:cxn modelId="{47B081F3-6564-4C7F-9E80-2D66C84B7221}" type="presOf" srcId="{1156F1BE-0B08-43FD-9955-02649C8BD2FF}" destId="{FC7D4D52-69FA-4778-A4D2-92077EE9641A}" srcOrd="0" destOrd="0" presId="urn:microsoft.com/office/officeart/2005/8/layout/cycle4"/>
    <dgm:cxn modelId="{4ABC9852-5A01-4F27-B8BF-1F1443841FA1}" type="presParOf" srcId="{B13E9A59-72ED-47CB-906B-181100CBEDAE}" destId="{211D56E8-5898-45CD-8E32-75856F7E6160}" srcOrd="0" destOrd="0" presId="urn:microsoft.com/office/officeart/2005/8/layout/cycle4"/>
    <dgm:cxn modelId="{E7FC70C1-CC18-48D9-8995-F373E2EE1CEF}" type="presParOf" srcId="{211D56E8-5898-45CD-8E32-75856F7E6160}" destId="{9813F0CC-DFC4-4B44-BF7B-F9C93B26ED66}" srcOrd="0" destOrd="0" presId="urn:microsoft.com/office/officeart/2005/8/layout/cycle4"/>
    <dgm:cxn modelId="{2CD746D2-36AF-4A20-800B-77AAD762AC11}" type="presParOf" srcId="{9813F0CC-DFC4-4B44-BF7B-F9C93B26ED66}" destId="{D281225C-9BD8-47E0-AB6D-FB49D6D463A4}" srcOrd="0" destOrd="0" presId="urn:microsoft.com/office/officeart/2005/8/layout/cycle4"/>
    <dgm:cxn modelId="{F34180AA-8211-4F6D-A17F-90EC43C9B797}" type="presParOf" srcId="{9813F0CC-DFC4-4B44-BF7B-F9C93B26ED66}" destId="{77F05F74-0E96-4753-B2FA-5F4CA32AC9E6}" srcOrd="1" destOrd="0" presId="urn:microsoft.com/office/officeart/2005/8/layout/cycle4"/>
    <dgm:cxn modelId="{2C47718F-944F-4E1D-B407-B271B2BD548E}" type="presParOf" srcId="{211D56E8-5898-45CD-8E32-75856F7E6160}" destId="{AE2D5BCC-0EC4-49D2-AC03-A564DB123EE4}" srcOrd="1" destOrd="0" presId="urn:microsoft.com/office/officeart/2005/8/layout/cycle4"/>
    <dgm:cxn modelId="{1B977413-30B5-4D5E-B54A-9659E574C224}" type="presParOf" srcId="{AE2D5BCC-0EC4-49D2-AC03-A564DB123EE4}" destId="{C1B2C914-E47F-4C61-89E4-EDE88DE0CFEA}" srcOrd="0" destOrd="0" presId="urn:microsoft.com/office/officeart/2005/8/layout/cycle4"/>
    <dgm:cxn modelId="{22A93D35-5F84-4AB4-A8BB-D7B81100E85D}" type="presParOf" srcId="{AE2D5BCC-0EC4-49D2-AC03-A564DB123EE4}" destId="{5A4E620B-3CF3-479A-8705-030CED8FEF8F}" srcOrd="1" destOrd="0" presId="urn:microsoft.com/office/officeart/2005/8/layout/cycle4"/>
    <dgm:cxn modelId="{581DB36A-5EC6-4611-AE4A-37CF494DBF84}" type="presParOf" srcId="{211D56E8-5898-45CD-8E32-75856F7E6160}" destId="{76DB084C-9817-4F20-9D63-C7782E2D0950}" srcOrd="2" destOrd="0" presId="urn:microsoft.com/office/officeart/2005/8/layout/cycle4"/>
    <dgm:cxn modelId="{9164F607-98EB-49F0-8EB3-8EAE8FA9735A}" type="presParOf" srcId="{76DB084C-9817-4F20-9D63-C7782E2D0950}" destId="{2D52B078-CB9C-4527-BD75-29F3FB56C8BA}" srcOrd="0" destOrd="0" presId="urn:microsoft.com/office/officeart/2005/8/layout/cycle4"/>
    <dgm:cxn modelId="{36FB83D5-2324-4D8E-8C18-71C86CB9C5EF}" type="presParOf" srcId="{76DB084C-9817-4F20-9D63-C7782E2D0950}" destId="{FC1C478B-180E-4F5C-AF27-572D0B2F22EE}" srcOrd="1" destOrd="0" presId="urn:microsoft.com/office/officeart/2005/8/layout/cycle4"/>
    <dgm:cxn modelId="{1E7EE7F6-4C29-4314-8EE0-6DCA2B19B3A2}" type="presParOf" srcId="{211D56E8-5898-45CD-8E32-75856F7E6160}" destId="{81404040-BBC3-4321-9682-25B8D1DB2D0C}" srcOrd="3" destOrd="0" presId="urn:microsoft.com/office/officeart/2005/8/layout/cycle4"/>
    <dgm:cxn modelId="{91E47695-4FF1-4779-BB35-A0E0A58E72EA}" type="presParOf" srcId="{81404040-BBC3-4321-9682-25B8D1DB2D0C}" destId="{6D1D7924-F39B-42A0-A280-6DAD5A102FC5}" srcOrd="0" destOrd="0" presId="urn:microsoft.com/office/officeart/2005/8/layout/cycle4"/>
    <dgm:cxn modelId="{50015E6C-4A9C-4DF5-A12F-070AFAB70343}" type="presParOf" srcId="{81404040-BBC3-4321-9682-25B8D1DB2D0C}" destId="{07AECBCF-1EC4-49D3-8F91-2F63E2C69DD3}" srcOrd="1" destOrd="0" presId="urn:microsoft.com/office/officeart/2005/8/layout/cycle4"/>
    <dgm:cxn modelId="{9B73139C-F63A-4A07-9B23-6C62BC4D28FF}" type="presParOf" srcId="{211D56E8-5898-45CD-8E32-75856F7E6160}" destId="{8EB637CF-7625-403F-8175-51AEE74054D0}" srcOrd="4" destOrd="0" presId="urn:microsoft.com/office/officeart/2005/8/layout/cycle4"/>
    <dgm:cxn modelId="{D0DD523B-1614-4CBA-8485-6800745CB776}" type="presParOf" srcId="{B13E9A59-72ED-47CB-906B-181100CBEDAE}" destId="{046C3348-E402-41F9-83EB-95F86E879D20}" srcOrd="1" destOrd="0" presId="urn:microsoft.com/office/officeart/2005/8/layout/cycle4"/>
    <dgm:cxn modelId="{993BC1AB-89F2-4390-B8E2-235C390DA43D}" type="presParOf" srcId="{046C3348-E402-41F9-83EB-95F86E879D20}" destId="{1B99321C-BC4C-4575-B083-5E12D566F7F9}" srcOrd="0" destOrd="0" presId="urn:microsoft.com/office/officeart/2005/8/layout/cycle4"/>
    <dgm:cxn modelId="{94081BB6-4E38-4043-9ABE-D29AD7DD4D2C}" type="presParOf" srcId="{046C3348-E402-41F9-83EB-95F86E879D20}" destId="{FC7D4D52-69FA-4778-A4D2-92077EE9641A}" srcOrd="1" destOrd="0" presId="urn:microsoft.com/office/officeart/2005/8/layout/cycle4"/>
    <dgm:cxn modelId="{C3C3D2B1-CB16-44CC-845A-17641393997E}" type="presParOf" srcId="{046C3348-E402-41F9-83EB-95F86E879D20}" destId="{63A65451-6A53-48B2-8714-D7E8290C43A1}" srcOrd="2" destOrd="0" presId="urn:microsoft.com/office/officeart/2005/8/layout/cycle4"/>
    <dgm:cxn modelId="{293B4107-882F-49EE-BB90-6E31440F7F90}" type="presParOf" srcId="{046C3348-E402-41F9-83EB-95F86E879D20}" destId="{2D3703EE-6649-4361-831C-A225BF74FC0B}" srcOrd="3" destOrd="0" presId="urn:microsoft.com/office/officeart/2005/8/layout/cycle4"/>
    <dgm:cxn modelId="{C5D787E6-02B0-4591-98CF-9BC118A8B967}" type="presParOf" srcId="{046C3348-E402-41F9-83EB-95F86E879D20}" destId="{CE780B17-18CF-480A-9768-F54DFB85B637}" srcOrd="4" destOrd="0" presId="urn:microsoft.com/office/officeart/2005/8/layout/cycle4"/>
    <dgm:cxn modelId="{405AE0C4-19C8-41CB-9CE4-BE36A2E65247}" type="presParOf" srcId="{B13E9A59-72ED-47CB-906B-181100CBEDAE}" destId="{797A4CDC-4888-45FA-BD94-40193ABE4067}" srcOrd="2" destOrd="0" presId="urn:microsoft.com/office/officeart/2005/8/layout/cycle4"/>
    <dgm:cxn modelId="{74051F78-2D8D-482F-BB52-A3E5CB1EF1BD}" type="presParOf" srcId="{B13E9A59-72ED-47CB-906B-181100CBEDAE}" destId="{FD6128DC-A555-4F42-9578-9F014035418E}"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E01F7-9C95-43AD-A95D-74F055E8EA3F}">
      <dsp:nvSpPr>
        <dsp:cNvPr id="0" name=""/>
        <dsp:cNvSpPr/>
      </dsp:nvSpPr>
      <dsp:spPr>
        <a:xfrm flipH="1">
          <a:off x="28381" y="616671"/>
          <a:ext cx="1592" cy="159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DB2EA4-24B2-4CCF-AD94-A20D929541E4}">
      <dsp:nvSpPr>
        <dsp:cNvPr id="0" name=""/>
        <dsp:cNvSpPr/>
      </dsp:nvSpPr>
      <dsp:spPr>
        <a:xfrm>
          <a:off x="6339" y="871626"/>
          <a:ext cx="3742591" cy="238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endParaRPr lang="en-AU" sz="2400" kern="1200" dirty="0"/>
        </a:p>
      </dsp:txBody>
      <dsp:txXfrm>
        <a:off x="6339" y="871626"/>
        <a:ext cx="3742591" cy="2385902"/>
      </dsp:txXfrm>
    </dsp:sp>
    <dsp:sp modelId="{2EB1A96B-5C70-451F-A662-0E82CF97F7F4}">
      <dsp:nvSpPr>
        <dsp:cNvPr id="0" name=""/>
        <dsp:cNvSpPr/>
      </dsp:nvSpPr>
      <dsp:spPr>
        <a:xfrm>
          <a:off x="6339" y="3338767"/>
          <a:ext cx="3742591" cy="108560"/>
        </a:xfrm>
        <a:prstGeom prst="rect">
          <a:avLst/>
        </a:prstGeom>
        <a:noFill/>
        <a:ln>
          <a:noFill/>
        </a:ln>
        <a:effectLst/>
      </dsp:spPr>
      <dsp:style>
        <a:lnRef idx="0">
          <a:scrgbClr r="0" g="0" b="0"/>
        </a:lnRef>
        <a:fillRef idx="0">
          <a:scrgbClr r="0" g="0" b="0"/>
        </a:fillRef>
        <a:effectRef idx="0">
          <a:scrgbClr r="0" g="0" b="0"/>
        </a:effectRef>
        <a:fontRef idx="minor"/>
      </dsp:style>
    </dsp:sp>
    <dsp:sp modelId="{BEDFCBB5-3868-4EE8-AB3C-47A4D29C2254}">
      <dsp:nvSpPr>
        <dsp:cNvPr id="0" name=""/>
        <dsp:cNvSpPr/>
      </dsp:nvSpPr>
      <dsp:spPr>
        <a:xfrm>
          <a:off x="4488923" y="423652"/>
          <a:ext cx="1309907" cy="13099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980404-69B6-4272-99A3-0B6E19D86395}">
      <dsp:nvSpPr>
        <dsp:cNvPr id="0" name=""/>
        <dsp:cNvSpPr/>
      </dsp:nvSpPr>
      <dsp:spPr>
        <a:xfrm>
          <a:off x="4129739" y="1678097"/>
          <a:ext cx="3742591" cy="238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AU" sz="2400" kern="1200" dirty="0"/>
            <a:t>Administer goods</a:t>
          </a:r>
        </a:p>
        <a:p>
          <a:pPr marL="0" lvl="0" indent="0" algn="l" defTabSz="1066800">
            <a:lnSpc>
              <a:spcPct val="100000"/>
            </a:lnSpc>
            <a:spcBef>
              <a:spcPct val="0"/>
            </a:spcBef>
            <a:spcAft>
              <a:spcPct val="35000"/>
            </a:spcAft>
            <a:buNone/>
            <a:defRPr b="1"/>
          </a:pPr>
          <a:endParaRPr lang="en-AU" sz="2400" kern="1200" dirty="0"/>
        </a:p>
        <a:p>
          <a:pPr marL="0" lvl="0" indent="0" algn="l" defTabSz="1066800">
            <a:lnSpc>
              <a:spcPct val="100000"/>
            </a:lnSpc>
            <a:spcBef>
              <a:spcPct val="0"/>
            </a:spcBef>
            <a:spcAft>
              <a:spcPct val="35000"/>
            </a:spcAft>
            <a:buNone/>
            <a:defRPr b="1"/>
          </a:pPr>
          <a:r>
            <a:rPr lang="en-AU" sz="2400" b="0" kern="1200" dirty="0"/>
            <a:t>Finance Committee</a:t>
          </a:r>
        </a:p>
        <a:p>
          <a:pPr marL="0" lvl="0" indent="0" algn="l" defTabSz="1066800">
            <a:lnSpc>
              <a:spcPct val="100000"/>
            </a:lnSpc>
            <a:spcBef>
              <a:spcPct val="0"/>
            </a:spcBef>
            <a:spcAft>
              <a:spcPct val="35000"/>
            </a:spcAft>
            <a:buNone/>
            <a:defRPr b="1"/>
          </a:pPr>
          <a:endParaRPr lang="en-AU" sz="2400" kern="1200" dirty="0"/>
        </a:p>
        <a:p>
          <a:pPr marL="0" lvl="0" indent="0" algn="l" defTabSz="1066800">
            <a:lnSpc>
              <a:spcPct val="100000"/>
            </a:lnSpc>
            <a:spcBef>
              <a:spcPct val="0"/>
            </a:spcBef>
            <a:spcAft>
              <a:spcPct val="35000"/>
            </a:spcAft>
            <a:buNone/>
            <a:defRPr b="1"/>
          </a:pPr>
          <a:endParaRPr lang="en-AU" sz="2400" kern="1200" dirty="0"/>
        </a:p>
      </dsp:txBody>
      <dsp:txXfrm>
        <a:off x="4129739" y="1678097"/>
        <a:ext cx="3742591" cy="2385902"/>
      </dsp:txXfrm>
    </dsp:sp>
    <dsp:sp modelId="{CB28669D-5873-4B12-9036-730B77DC2154}">
      <dsp:nvSpPr>
        <dsp:cNvPr id="0" name=""/>
        <dsp:cNvSpPr/>
      </dsp:nvSpPr>
      <dsp:spPr>
        <a:xfrm>
          <a:off x="4272182" y="3887366"/>
          <a:ext cx="3742591" cy="108560"/>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06865-19FD-45D1-A0EE-0E7B0AA573B6}">
      <dsp:nvSpPr>
        <dsp:cNvPr id="0" name=""/>
        <dsp:cNvSpPr/>
      </dsp:nvSpPr>
      <dsp:spPr>
        <a:xfrm>
          <a:off x="0" y="478558"/>
          <a:ext cx="6203168"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2935D5-9A70-441A-9F78-78B9C0E2649A}">
      <dsp:nvSpPr>
        <dsp:cNvPr id="0" name=""/>
        <dsp:cNvSpPr/>
      </dsp:nvSpPr>
      <dsp:spPr>
        <a:xfrm>
          <a:off x="310158" y="80038"/>
          <a:ext cx="4342217"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125" tIns="0" rIns="164125" bIns="0" numCol="1" spcCol="1270" anchor="ctr" anchorCtr="0">
          <a:noAutofit/>
        </a:bodyPr>
        <a:lstStyle/>
        <a:p>
          <a:pPr marL="0" lvl="0" indent="0" algn="l" defTabSz="1066800">
            <a:lnSpc>
              <a:spcPct val="90000"/>
            </a:lnSpc>
            <a:spcBef>
              <a:spcPct val="0"/>
            </a:spcBef>
            <a:spcAft>
              <a:spcPct val="35000"/>
            </a:spcAft>
            <a:buNone/>
          </a:pPr>
          <a:r>
            <a:rPr lang="en-AU" sz="2400" b="1" kern="1200" dirty="0"/>
            <a:t>An elective body</a:t>
          </a:r>
        </a:p>
      </dsp:txBody>
      <dsp:txXfrm>
        <a:off x="349066" y="118946"/>
        <a:ext cx="4264401" cy="719224"/>
      </dsp:txXfrm>
    </dsp:sp>
    <dsp:sp modelId="{F556C207-AD97-42FB-9544-2721EC8AD572}">
      <dsp:nvSpPr>
        <dsp:cNvPr id="0" name=""/>
        <dsp:cNvSpPr/>
      </dsp:nvSpPr>
      <dsp:spPr>
        <a:xfrm>
          <a:off x="0" y="1703278"/>
          <a:ext cx="6203168"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21CDF9-AD14-420D-8DA9-F08B3236F9B4}">
      <dsp:nvSpPr>
        <dsp:cNvPr id="0" name=""/>
        <dsp:cNvSpPr/>
      </dsp:nvSpPr>
      <dsp:spPr>
        <a:xfrm>
          <a:off x="310158" y="1304758"/>
          <a:ext cx="4342217" cy="79704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125" tIns="0" rIns="164125" bIns="0" numCol="1" spcCol="1270" anchor="ctr" anchorCtr="0">
          <a:noAutofit/>
        </a:bodyPr>
        <a:lstStyle/>
        <a:p>
          <a:pPr marL="0" lvl="0" indent="0" algn="l" defTabSz="1066800">
            <a:lnSpc>
              <a:spcPct val="90000"/>
            </a:lnSpc>
            <a:spcBef>
              <a:spcPct val="0"/>
            </a:spcBef>
            <a:spcAft>
              <a:spcPct val="35000"/>
            </a:spcAft>
            <a:buNone/>
          </a:pPr>
          <a:r>
            <a:rPr lang="en-AU" sz="2400" b="1" kern="1200" dirty="0"/>
            <a:t>A consultative body</a:t>
          </a:r>
        </a:p>
      </dsp:txBody>
      <dsp:txXfrm>
        <a:off x="349066" y="1343666"/>
        <a:ext cx="4264401" cy="719224"/>
      </dsp:txXfrm>
    </dsp:sp>
    <dsp:sp modelId="{ED0B35D7-49F9-48BE-9E5E-709C80631ECB}">
      <dsp:nvSpPr>
        <dsp:cNvPr id="0" name=""/>
        <dsp:cNvSpPr/>
      </dsp:nvSpPr>
      <dsp:spPr>
        <a:xfrm>
          <a:off x="0" y="2927998"/>
          <a:ext cx="6203168"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AA6A70-124B-4CA0-B0A2-CD5CEF5AF1B1}">
      <dsp:nvSpPr>
        <dsp:cNvPr id="0" name=""/>
        <dsp:cNvSpPr/>
      </dsp:nvSpPr>
      <dsp:spPr>
        <a:xfrm>
          <a:off x="310158" y="2529478"/>
          <a:ext cx="4342217" cy="79704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125" tIns="0" rIns="164125" bIns="0" numCol="1" spcCol="1270" anchor="ctr" anchorCtr="0">
          <a:noAutofit/>
        </a:bodyPr>
        <a:lstStyle/>
        <a:p>
          <a:pPr marL="0" lvl="0" indent="0" algn="l" defTabSz="1066800">
            <a:lnSpc>
              <a:spcPct val="90000"/>
            </a:lnSpc>
            <a:spcBef>
              <a:spcPct val="0"/>
            </a:spcBef>
            <a:spcAft>
              <a:spcPct val="35000"/>
            </a:spcAft>
            <a:buNone/>
          </a:pPr>
          <a:r>
            <a:rPr lang="en-AU" sz="2400" b="1" kern="1200" dirty="0"/>
            <a:t>A collaborative body</a:t>
          </a:r>
        </a:p>
      </dsp:txBody>
      <dsp:txXfrm>
        <a:off x="349066" y="2568386"/>
        <a:ext cx="4264401" cy="719224"/>
      </dsp:txXfrm>
    </dsp:sp>
    <dsp:sp modelId="{90969093-B91B-46DE-A0C5-0C4CF14F098B}">
      <dsp:nvSpPr>
        <dsp:cNvPr id="0" name=""/>
        <dsp:cNvSpPr/>
      </dsp:nvSpPr>
      <dsp:spPr>
        <a:xfrm>
          <a:off x="0" y="4152718"/>
          <a:ext cx="6203168"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0A9DB5-B519-4605-85FF-8DD03331DBF9}">
      <dsp:nvSpPr>
        <dsp:cNvPr id="0" name=""/>
        <dsp:cNvSpPr/>
      </dsp:nvSpPr>
      <dsp:spPr>
        <a:xfrm>
          <a:off x="310158" y="3754198"/>
          <a:ext cx="4342217" cy="797040"/>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125" tIns="0" rIns="164125" bIns="0" numCol="1" spcCol="1270" anchor="ctr" anchorCtr="0">
          <a:noAutofit/>
        </a:bodyPr>
        <a:lstStyle/>
        <a:p>
          <a:pPr marL="0" lvl="0" indent="0" algn="l" defTabSz="1066800">
            <a:lnSpc>
              <a:spcPct val="90000"/>
            </a:lnSpc>
            <a:spcBef>
              <a:spcPct val="0"/>
            </a:spcBef>
            <a:spcAft>
              <a:spcPct val="35000"/>
            </a:spcAft>
            <a:buNone/>
          </a:pPr>
          <a:r>
            <a:rPr lang="en-AU" sz="2400" b="1" kern="1200" dirty="0"/>
            <a:t>A</a:t>
          </a:r>
          <a:r>
            <a:rPr lang="en-AU" sz="2400" kern="1200" dirty="0"/>
            <a:t> r</a:t>
          </a:r>
          <a:r>
            <a:rPr lang="en-AU" sz="2400" b="1" kern="1200" dirty="0"/>
            <a:t>epresentative body</a:t>
          </a:r>
        </a:p>
      </dsp:txBody>
      <dsp:txXfrm>
        <a:off x="349066" y="3793106"/>
        <a:ext cx="4264401" cy="7192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7D9A6-BE4B-4BD3-8E4B-47925871977F}">
      <dsp:nvSpPr>
        <dsp:cNvPr id="0" name=""/>
        <dsp:cNvSpPr/>
      </dsp:nvSpPr>
      <dsp:spPr>
        <a:xfrm>
          <a:off x="0" y="657815"/>
          <a:ext cx="8340015" cy="428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C38D6D-1E7F-4C8B-BDF5-E3C23E0AA9D6}">
      <dsp:nvSpPr>
        <dsp:cNvPr id="0" name=""/>
        <dsp:cNvSpPr/>
      </dsp:nvSpPr>
      <dsp:spPr>
        <a:xfrm>
          <a:off x="315916" y="40651"/>
          <a:ext cx="7931609" cy="739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663" tIns="0" rIns="220663" bIns="0" numCol="1" spcCol="1270" anchor="ctr" anchorCtr="0">
          <a:noAutofit/>
        </a:bodyPr>
        <a:lstStyle/>
        <a:p>
          <a:pPr marL="0" lvl="0" indent="0" algn="l" defTabSz="1066800">
            <a:lnSpc>
              <a:spcPct val="90000"/>
            </a:lnSpc>
            <a:spcBef>
              <a:spcPct val="0"/>
            </a:spcBef>
            <a:spcAft>
              <a:spcPct val="35000"/>
            </a:spcAft>
            <a:buNone/>
          </a:pPr>
          <a:r>
            <a:rPr lang="en-AU" sz="2400" b="1" kern="1200" dirty="0"/>
            <a:t>Is </a:t>
          </a:r>
          <a:r>
            <a:rPr lang="en-AU" sz="2400" b="1" u="sng" kern="1200" dirty="0"/>
            <a:t>ministerial</a:t>
          </a:r>
          <a:r>
            <a:rPr lang="en-AU" sz="2400" b="1" u="none" kern="1200" dirty="0"/>
            <a:t> not</a:t>
          </a:r>
          <a:r>
            <a:rPr lang="en-AU" sz="2400" b="1" kern="1200" dirty="0"/>
            <a:t> merely functional</a:t>
          </a:r>
        </a:p>
      </dsp:txBody>
      <dsp:txXfrm>
        <a:off x="352003" y="76738"/>
        <a:ext cx="7859435" cy="667066"/>
      </dsp:txXfrm>
    </dsp:sp>
    <dsp:sp modelId="{04FDC9BD-FA93-4463-9C6E-155A8D72773A}">
      <dsp:nvSpPr>
        <dsp:cNvPr id="0" name=""/>
        <dsp:cNvSpPr/>
      </dsp:nvSpPr>
      <dsp:spPr>
        <a:xfrm>
          <a:off x="0" y="1431348"/>
          <a:ext cx="8340015" cy="428400"/>
        </a:xfrm>
        <a:prstGeom prst="rect">
          <a:avLst/>
        </a:prstGeom>
        <a:solidFill>
          <a:schemeClr val="lt1">
            <a:alpha val="90000"/>
            <a:hueOff val="0"/>
            <a:satOff val="0"/>
            <a:lumOff val="0"/>
            <a:alphaOff val="0"/>
          </a:schemeClr>
        </a:solidFill>
        <a:ln w="12700" cap="flat" cmpd="sng" algn="ctr">
          <a:solidFill>
            <a:schemeClr val="accent4">
              <a:hueOff val="-2799437"/>
              <a:satOff val="1315"/>
              <a:lumOff val="49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FF41C8-E130-402C-BDDE-82F57337E7F8}">
      <dsp:nvSpPr>
        <dsp:cNvPr id="0" name=""/>
        <dsp:cNvSpPr/>
      </dsp:nvSpPr>
      <dsp:spPr>
        <a:xfrm>
          <a:off x="403562" y="1009300"/>
          <a:ext cx="7935357" cy="672967"/>
        </a:xfrm>
        <a:prstGeom prst="roundRect">
          <a:avLst/>
        </a:prstGeom>
        <a:solidFill>
          <a:schemeClr val="accent4">
            <a:hueOff val="-2799437"/>
            <a:satOff val="1315"/>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663" tIns="0" rIns="220663" bIns="0" numCol="1" spcCol="1270" anchor="ctr" anchorCtr="0">
          <a:noAutofit/>
        </a:bodyPr>
        <a:lstStyle/>
        <a:p>
          <a:pPr marL="0" lvl="0" indent="0" algn="l" defTabSz="1066800">
            <a:lnSpc>
              <a:spcPct val="90000"/>
            </a:lnSpc>
            <a:spcBef>
              <a:spcPct val="0"/>
            </a:spcBef>
            <a:spcAft>
              <a:spcPct val="35000"/>
            </a:spcAft>
            <a:buNone/>
          </a:pPr>
          <a:r>
            <a:rPr lang="en-AU" sz="2400" b="1" kern="1200" dirty="0"/>
            <a:t>To promote the Church’s mission</a:t>
          </a:r>
        </a:p>
      </dsp:txBody>
      <dsp:txXfrm>
        <a:off x="436414" y="1042152"/>
        <a:ext cx="7869653" cy="607263"/>
      </dsp:txXfrm>
    </dsp:sp>
    <dsp:sp modelId="{16A6CA5F-268A-43C8-9E3A-81BD6D571BAD}">
      <dsp:nvSpPr>
        <dsp:cNvPr id="0" name=""/>
        <dsp:cNvSpPr/>
      </dsp:nvSpPr>
      <dsp:spPr>
        <a:xfrm>
          <a:off x="0" y="2426188"/>
          <a:ext cx="8340015" cy="441016"/>
        </a:xfrm>
        <a:prstGeom prst="rect">
          <a:avLst/>
        </a:prstGeom>
        <a:solidFill>
          <a:schemeClr val="lt1">
            <a:alpha val="90000"/>
            <a:hueOff val="0"/>
            <a:satOff val="0"/>
            <a:lumOff val="0"/>
            <a:alphaOff val="0"/>
          </a:schemeClr>
        </a:solidFill>
        <a:ln w="12700" cap="flat" cmpd="sng" algn="ctr">
          <a:solidFill>
            <a:schemeClr val="accent4">
              <a:hueOff val="-5598875"/>
              <a:satOff val="2630"/>
              <a:lumOff val="9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639793-141A-404E-8FDA-F6A7B7046FDE}">
      <dsp:nvSpPr>
        <dsp:cNvPr id="0" name=""/>
        <dsp:cNvSpPr/>
      </dsp:nvSpPr>
      <dsp:spPr>
        <a:xfrm>
          <a:off x="386051" y="1951548"/>
          <a:ext cx="7948398" cy="826982"/>
        </a:xfrm>
        <a:prstGeom prst="roundRect">
          <a:avLst/>
        </a:prstGeom>
        <a:solidFill>
          <a:schemeClr val="accent4">
            <a:hueOff val="-5598875"/>
            <a:satOff val="263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663" tIns="0" rIns="220663" bIns="0" numCol="1" spcCol="1270" anchor="ctr" anchorCtr="0">
          <a:noAutofit/>
        </a:bodyPr>
        <a:lstStyle/>
        <a:p>
          <a:pPr marL="0" lvl="0" indent="0" algn="l" defTabSz="1066800">
            <a:lnSpc>
              <a:spcPct val="90000"/>
            </a:lnSpc>
            <a:spcBef>
              <a:spcPct val="0"/>
            </a:spcBef>
            <a:spcAft>
              <a:spcPct val="35000"/>
            </a:spcAft>
            <a:buNone/>
          </a:pPr>
          <a:r>
            <a:rPr lang="en-AU" sz="2400" b="1" kern="1200" dirty="0"/>
            <a:t>To live and communicate the love, values and teachings  of Christ in the world</a:t>
          </a:r>
        </a:p>
      </dsp:txBody>
      <dsp:txXfrm>
        <a:off x="426421" y="1991918"/>
        <a:ext cx="7867658" cy="746242"/>
      </dsp:txXfrm>
    </dsp:sp>
    <dsp:sp modelId="{F49EC97B-9D5E-46B5-B296-A94828D995D5}">
      <dsp:nvSpPr>
        <dsp:cNvPr id="0" name=""/>
        <dsp:cNvSpPr/>
      </dsp:nvSpPr>
      <dsp:spPr>
        <a:xfrm>
          <a:off x="0" y="3535518"/>
          <a:ext cx="8340015" cy="441016"/>
        </a:xfrm>
        <a:prstGeom prst="rect">
          <a:avLst/>
        </a:prstGeom>
        <a:solidFill>
          <a:schemeClr val="lt1">
            <a:alpha val="90000"/>
            <a:hueOff val="0"/>
            <a:satOff val="0"/>
            <a:lumOff val="0"/>
            <a:alphaOff val="0"/>
          </a:schemeClr>
        </a:solidFill>
        <a:ln w="12700" cap="flat" cmpd="sng" algn="ctr">
          <a:solidFill>
            <a:schemeClr val="accent4">
              <a:hueOff val="-8398312"/>
              <a:satOff val="3945"/>
              <a:lumOff val="14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8F408B-85FE-4386-981D-11B2814B88F8}">
      <dsp:nvSpPr>
        <dsp:cNvPr id="0" name=""/>
        <dsp:cNvSpPr/>
      </dsp:nvSpPr>
      <dsp:spPr>
        <a:xfrm>
          <a:off x="386051" y="3060426"/>
          <a:ext cx="7948398" cy="734086"/>
        </a:xfrm>
        <a:prstGeom prst="roundRect">
          <a:avLst/>
        </a:prstGeom>
        <a:solidFill>
          <a:schemeClr val="accent4">
            <a:hueOff val="-8398312"/>
            <a:satOff val="3945"/>
            <a:lumOff val="14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663" tIns="0" rIns="220663" bIns="0" numCol="1" spcCol="1270" anchor="ctr" anchorCtr="0">
          <a:noAutofit/>
        </a:bodyPr>
        <a:lstStyle/>
        <a:p>
          <a:pPr marL="0" lvl="0" indent="0" algn="l" defTabSz="1066800">
            <a:lnSpc>
              <a:spcPct val="90000"/>
            </a:lnSpc>
            <a:spcBef>
              <a:spcPct val="0"/>
            </a:spcBef>
            <a:spcAft>
              <a:spcPct val="35000"/>
            </a:spcAft>
            <a:buNone/>
          </a:pPr>
          <a:r>
            <a:rPr lang="en-AU" sz="2400" b="1" kern="1200" dirty="0"/>
            <a:t>Shares the responsibility for the ongoing development of faith in the Parish</a:t>
          </a:r>
        </a:p>
      </dsp:txBody>
      <dsp:txXfrm>
        <a:off x="421886" y="3096261"/>
        <a:ext cx="7876728" cy="662416"/>
      </dsp:txXfrm>
    </dsp:sp>
    <dsp:sp modelId="{A8793B92-58C9-4B34-B627-41C2CAF1822A}">
      <dsp:nvSpPr>
        <dsp:cNvPr id="0" name=""/>
        <dsp:cNvSpPr/>
      </dsp:nvSpPr>
      <dsp:spPr>
        <a:xfrm>
          <a:off x="0" y="4610798"/>
          <a:ext cx="8340015" cy="428400"/>
        </a:xfrm>
        <a:prstGeom prst="rect">
          <a:avLst/>
        </a:prstGeom>
        <a:solidFill>
          <a:schemeClr val="lt1">
            <a:alpha val="90000"/>
            <a:hueOff val="0"/>
            <a:satOff val="0"/>
            <a:lumOff val="0"/>
            <a:alphaOff val="0"/>
          </a:schemeClr>
        </a:solidFill>
        <a:ln w="12700" cap="flat" cmpd="sng" algn="ctr">
          <a:solidFill>
            <a:schemeClr val="accent4">
              <a:hueOff val="-11197749"/>
              <a:satOff val="5260"/>
              <a:lumOff val="1959"/>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956369-ADB0-4C1B-9C06-8DC5A9F34B12}">
      <dsp:nvSpPr>
        <dsp:cNvPr id="0" name=""/>
        <dsp:cNvSpPr/>
      </dsp:nvSpPr>
      <dsp:spPr>
        <a:xfrm>
          <a:off x="400906" y="4192525"/>
          <a:ext cx="7939108" cy="785309"/>
        </a:xfrm>
        <a:prstGeom prst="roundRect">
          <a:avLst/>
        </a:prstGeom>
        <a:solidFill>
          <a:schemeClr val="accent4">
            <a:hueOff val="-11197749"/>
            <a:satOff val="5260"/>
            <a:lumOff val="1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663" tIns="0" rIns="220663" bIns="0" numCol="1" spcCol="1270" anchor="ctr" anchorCtr="0">
          <a:noAutofit/>
        </a:bodyPr>
        <a:lstStyle/>
        <a:p>
          <a:pPr marL="0" lvl="0" indent="0" algn="l" defTabSz="1066800">
            <a:lnSpc>
              <a:spcPct val="90000"/>
            </a:lnSpc>
            <a:spcBef>
              <a:spcPct val="0"/>
            </a:spcBef>
            <a:spcAft>
              <a:spcPct val="35000"/>
            </a:spcAft>
            <a:buNone/>
          </a:pPr>
          <a:r>
            <a:rPr lang="en-AU" sz="2400" b="1" kern="1200" dirty="0"/>
            <a:t>To provide support parishioners in their efforts to live as followers of Christ</a:t>
          </a:r>
        </a:p>
      </dsp:txBody>
      <dsp:txXfrm>
        <a:off x="439242" y="4230861"/>
        <a:ext cx="7862436" cy="7086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63BCC-C14C-446D-B673-33C512C96D3F}">
      <dsp:nvSpPr>
        <dsp:cNvPr id="0" name=""/>
        <dsp:cNvSpPr/>
      </dsp:nvSpPr>
      <dsp:spPr>
        <a:xfrm>
          <a:off x="0" y="2595"/>
          <a:ext cx="88468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34C1A4-E597-4DF2-BB22-F3C60333974B}">
      <dsp:nvSpPr>
        <dsp:cNvPr id="0" name=""/>
        <dsp:cNvSpPr/>
      </dsp:nvSpPr>
      <dsp:spPr>
        <a:xfrm>
          <a:off x="0" y="2595"/>
          <a:ext cx="1769364" cy="5309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AU" sz="6500" kern="1200" dirty="0"/>
        </a:p>
      </dsp:txBody>
      <dsp:txXfrm>
        <a:off x="0" y="2595"/>
        <a:ext cx="1769364" cy="5309759"/>
      </dsp:txXfrm>
    </dsp:sp>
    <dsp:sp modelId="{793AA950-CF70-44D1-AF3A-4DBB84E085AB}">
      <dsp:nvSpPr>
        <dsp:cNvPr id="0" name=""/>
        <dsp:cNvSpPr/>
      </dsp:nvSpPr>
      <dsp:spPr>
        <a:xfrm>
          <a:off x="1902066" y="52633"/>
          <a:ext cx="6944754" cy="1000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AU" sz="2800" kern="1200" dirty="0">
              <a:solidFill>
                <a:srgbClr val="0070C0"/>
              </a:solidFill>
            </a:rPr>
            <a:t>Why Plan?</a:t>
          </a:r>
        </a:p>
      </dsp:txBody>
      <dsp:txXfrm>
        <a:off x="1902066" y="52633"/>
        <a:ext cx="6944754" cy="1000765"/>
      </dsp:txXfrm>
    </dsp:sp>
    <dsp:sp modelId="{95BA8E69-1ED2-4162-8125-D22A82429379}">
      <dsp:nvSpPr>
        <dsp:cNvPr id="0" name=""/>
        <dsp:cNvSpPr/>
      </dsp:nvSpPr>
      <dsp:spPr>
        <a:xfrm>
          <a:off x="1769364" y="1053398"/>
          <a:ext cx="707745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5ECFFE-88EA-470D-966C-D7489BF3D5BA}">
      <dsp:nvSpPr>
        <dsp:cNvPr id="0" name=""/>
        <dsp:cNvSpPr/>
      </dsp:nvSpPr>
      <dsp:spPr>
        <a:xfrm>
          <a:off x="1902066" y="1103436"/>
          <a:ext cx="6944754" cy="1000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AU" sz="2800" kern="1200" dirty="0">
              <a:solidFill>
                <a:srgbClr val="0070C0"/>
              </a:solidFill>
            </a:rPr>
            <a:t>What does the PPC plan for?</a:t>
          </a:r>
        </a:p>
      </dsp:txBody>
      <dsp:txXfrm>
        <a:off x="1902066" y="1103436"/>
        <a:ext cx="6944754" cy="1000765"/>
      </dsp:txXfrm>
    </dsp:sp>
    <dsp:sp modelId="{79BA3188-25F3-44F6-854C-9F0A1A9EE77E}">
      <dsp:nvSpPr>
        <dsp:cNvPr id="0" name=""/>
        <dsp:cNvSpPr/>
      </dsp:nvSpPr>
      <dsp:spPr>
        <a:xfrm>
          <a:off x="1769364" y="2104202"/>
          <a:ext cx="707745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576C6B-4929-44A1-AC79-956705A0CF4B}">
      <dsp:nvSpPr>
        <dsp:cNvPr id="0" name=""/>
        <dsp:cNvSpPr/>
      </dsp:nvSpPr>
      <dsp:spPr>
        <a:xfrm>
          <a:off x="1902066" y="2154240"/>
          <a:ext cx="6944754" cy="1000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AU" sz="2800" kern="1200" dirty="0">
              <a:solidFill>
                <a:srgbClr val="0070C0"/>
              </a:solidFill>
            </a:rPr>
            <a:t>What are the benefits of planning?</a:t>
          </a:r>
        </a:p>
      </dsp:txBody>
      <dsp:txXfrm>
        <a:off x="1902066" y="2154240"/>
        <a:ext cx="6944754" cy="1000765"/>
      </dsp:txXfrm>
    </dsp:sp>
    <dsp:sp modelId="{AB6B4143-5D83-4910-9C96-C17ED652573A}">
      <dsp:nvSpPr>
        <dsp:cNvPr id="0" name=""/>
        <dsp:cNvSpPr/>
      </dsp:nvSpPr>
      <dsp:spPr>
        <a:xfrm>
          <a:off x="1769364" y="3155005"/>
          <a:ext cx="707745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21CEA6-1DE1-441F-88B6-FD3B1FAE847A}">
      <dsp:nvSpPr>
        <dsp:cNvPr id="0" name=""/>
        <dsp:cNvSpPr/>
      </dsp:nvSpPr>
      <dsp:spPr>
        <a:xfrm>
          <a:off x="1902066" y="3205043"/>
          <a:ext cx="6944754" cy="1000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AU" sz="2800" kern="1200" dirty="0">
              <a:solidFill>
                <a:srgbClr val="0070C0"/>
              </a:solidFill>
            </a:rPr>
            <a:t>Steps in the planning process</a:t>
          </a:r>
        </a:p>
      </dsp:txBody>
      <dsp:txXfrm>
        <a:off x="1902066" y="3205043"/>
        <a:ext cx="6944754" cy="1000765"/>
      </dsp:txXfrm>
    </dsp:sp>
    <dsp:sp modelId="{22814815-8E92-4B22-B1A5-E63B56E7FE11}">
      <dsp:nvSpPr>
        <dsp:cNvPr id="0" name=""/>
        <dsp:cNvSpPr/>
      </dsp:nvSpPr>
      <dsp:spPr>
        <a:xfrm>
          <a:off x="1769364" y="4205809"/>
          <a:ext cx="707745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E60940-010C-41F5-A8A5-7DA35488CFB6}">
      <dsp:nvSpPr>
        <dsp:cNvPr id="0" name=""/>
        <dsp:cNvSpPr/>
      </dsp:nvSpPr>
      <dsp:spPr>
        <a:xfrm>
          <a:off x="1902066" y="4255847"/>
          <a:ext cx="6944754" cy="1000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AU" sz="2800" kern="1200" dirty="0">
              <a:solidFill>
                <a:srgbClr val="0070C0"/>
              </a:solidFill>
            </a:rPr>
            <a:t>Example of a Parish plan</a:t>
          </a:r>
        </a:p>
        <a:p>
          <a:pPr marL="0" lvl="0" indent="0" algn="l" defTabSz="1244600">
            <a:lnSpc>
              <a:spcPct val="90000"/>
            </a:lnSpc>
            <a:spcBef>
              <a:spcPct val="0"/>
            </a:spcBef>
            <a:spcAft>
              <a:spcPct val="35000"/>
            </a:spcAft>
            <a:buNone/>
          </a:pPr>
          <a:endParaRPr lang="en-AU" sz="2400" kern="1200" dirty="0"/>
        </a:p>
      </dsp:txBody>
      <dsp:txXfrm>
        <a:off x="1902066" y="4255847"/>
        <a:ext cx="6944754" cy="1000765"/>
      </dsp:txXfrm>
    </dsp:sp>
    <dsp:sp modelId="{0D4DA243-0F6A-4A41-847C-6FEB8EAF7319}">
      <dsp:nvSpPr>
        <dsp:cNvPr id="0" name=""/>
        <dsp:cNvSpPr/>
      </dsp:nvSpPr>
      <dsp:spPr>
        <a:xfrm>
          <a:off x="1769364" y="5256612"/>
          <a:ext cx="707745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D60F9-F598-4054-A00E-E448392F1AB3}">
      <dsp:nvSpPr>
        <dsp:cNvPr id="0" name=""/>
        <dsp:cNvSpPr/>
      </dsp:nvSpPr>
      <dsp:spPr>
        <a:xfrm>
          <a:off x="3804" y="2294861"/>
          <a:ext cx="2390647" cy="197178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ctr" defTabSz="1066800">
            <a:lnSpc>
              <a:spcPct val="90000"/>
            </a:lnSpc>
            <a:spcBef>
              <a:spcPct val="0"/>
            </a:spcBef>
            <a:spcAft>
              <a:spcPct val="15000"/>
            </a:spcAft>
            <a:buClrTx/>
            <a:buSzTx/>
            <a:buFontTx/>
            <a:buNone/>
          </a:pPr>
          <a:r>
            <a:rPr lang="en-AU" sz="2400" b="1" kern="1200" dirty="0">
              <a:solidFill>
                <a:srgbClr val="002060"/>
              </a:solidFill>
            </a:rPr>
            <a:t>  the hopes, needs and gifts of the community</a:t>
          </a:r>
          <a:endParaRPr lang="en-AU" sz="2400" kern="1200" dirty="0">
            <a:solidFill>
              <a:srgbClr val="002060"/>
            </a:solidFill>
          </a:endParaRPr>
        </a:p>
      </dsp:txBody>
      <dsp:txXfrm>
        <a:off x="49180" y="2340237"/>
        <a:ext cx="2299895" cy="1458506"/>
      </dsp:txXfrm>
    </dsp:sp>
    <dsp:sp modelId="{FB37F4A1-9145-4D82-8B4E-09A88751765B}">
      <dsp:nvSpPr>
        <dsp:cNvPr id="0" name=""/>
        <dsp:cNvSpPr/>
      </dsp:nvSpPr>
      <dsp:spPr>
        <a:xfrm>
          <a:off x="1388257" y="2911630"/>
          <a:ext cx="2419053" cy="2419053"/>
        </a:xfrm>
        <a:prstGeom prst="leftCircularArrow">
          <a:avLst>
            <a:gd name="adj1" fmla="val 2262"/>
            <a:gd name="adj2" fmla="val 272640"/>
            <a:gd name="adj3" fmla="val 2048150"/>
            <a:gd name="adj4" fmla="val 9024489"/>
            <a:gd name="adj5" fmla="val 2639"/>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1DF8C0-BA44-43C4-901E-CF837193CB9F}">
      <dsp:nvSpPr>
        <dsp:cNvPr id="0" name=""/>
        <dsp:cNvSpPr/>
      </dsp:nvSpPr>
      <dsp:spPr>
        <a:xfrm>
          <a:off x="535059" y="3844119"/>
          <a:ext cx="2125019" cy="84505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AU" sz="2400" b="1" kern="1200" dirty="0"/>
            <a:t>1. Listening and exploring</a:t>
          </a:r>
        </a:p>
      </dsp:txBody>
      <dsp:txXfrm>
        <a:off x="559810" y="3868870"/>
        <a:ext cx="2075517" cy="795548"/>
      </dsp:txXfrm>
    </dsp:sp>
    <dsp:sp modelId="{80A20FC6-F955-4931-A030-956E348DBC01}">
      <dsp:nvSpPr>
        <dsp:cNvPr id="0" name=""/>
        <dsp:cNvSpPr/>
      </dsp:nvSpPr>
      <dsp:spPr>
        <a:xfrm>
          <a:off x="2920649" y="2294861"/>
          <a:ext cx="2390647" cy="197178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5598875"/>
              <a:satOff val="2630"/>
              <a:lumOff val="98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ctr" defTabSz="1066800">
            <a:lnSpc>
              <a:spcPct val="90000"/>
            </a:lnSpc>
            <a:spcBef>
              <a:spcPct val="0"/>
            </a:spcBef>
            <a:spcAft>
              <a:spcPct val="15000"/>
            </a:spcAft>
            <a:buFontTx/>
            <a:buNone/>
          </a:pPr>
          <a:r>
            <a:rPr lang="en-AU" sz="2400" b="1" kern="1200" dirty="0">
              <a:solidFill>
                <a:srgbClr val="002060"/>
              </a:solidFill>
            </a:rPr>
            <a:t>on these in the light of the Gospel</a:t>
          </a:r>
        </a:p>
      </dsp:txBody>
      <dsp:txXfrm>
        <a:off x="2966025" y="2762762"/>
        <a:ext cx="2299895" cy="1458506"/>
      </dsp:txXfrm>
    </dsp:sp>
    <dsp:sp modelId="{3148C3BA-BB97-4294-81EA-46F8576CD3A1}">
      <dsp:nvSpPr>
        <dsp:cNvPr id="0" name=""/>
        <dsp:cNvSpPr/>
      </dsp:nvSpPr>
      <dsp:spPr>
        <a:xfrm>
          <a:off x="4285179" y="1153509"/>
          <a:ext cx="2724525" cy="2724525"/>
        </a:xfrm>
        <a:prstGeom prst="circularArrow">
          <a:avLst>
            <a:gd name="adj1" fmla="val 2008"/>
            <a:gd name="adj2" fmla="val 240667"/>
            <a:gd name="adj3" fmla="val 19583822"/>
            <a:gd name="adj4" fmla="val 12575511"/>
            <a:gd name="adj5" fmla="val 2343"/>
          </a:avLst>
        </a:prstGeom>
        <a:solidFill>
          <a:schemeClr val="accent4">
            <a:hueOff val="-11197749"/>
            <a:satOff val="5260"/>
            <a:lumOff val="19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BFA3F6-A390-4DC1-B65F-5589108ECCDC}">
      <dsp:nvSpPr>
        <dsp:cNvPr id="0" name=""/>
        <dsp:cNvSpPr/>
      </dsp:nvSpPr>
      <dsp:spPr>
        <a:xfrm>
          <a:off x="3451904" y="1872335"/>
          <a:ext cx="2125019" cy="845050"/>
        </a:xfrm>
        <a:prstGeom prst="roundRect">
          <a:avLst>
            <a:gd name="adj" fmla="val 10000"/>
          </a:avLst>
        </a:prstGeom>
        <a:solidFill>
          <a:schemeClr val="accent4">
            <a:hueOff val="-5598875"/>
            <a:satOff val="263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AU" sz="2800" b="1" kern="1200" dirty="0"/>
            <a:t>2. Reflecting</a:t>
          </a:r>
        </a:p>
      </dsp:txBody>
      <dsp:txXfrm>
        <a:off x="3476655" y="1897086"/>
        <a:ext cx="2075517" cy="795548"/>
      </dsp:txXfrm>
    </dsp:sp>
    <dsp:sp modelId="{6CEF6886-3B2E-40D5-8B40-D455A88A3C3E}">
      <dsp:nvSpPr>
        <dsp:cNvPr id="0" name=""/>
        <dsp:cNvSpPr/>
      </dsp:nvSpPr>
      <dsp:spPr>
        <a:xfrm>
          <a:off x="5837493" y="2294861"/>
          <a:ext cx="2390647" cy="197178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11197749"/>
              <a:satOff val="5260"/>
              <a:lumOff val="19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ctr" defTabSz="222250">
            <a:lnSpc>
              <a:spcPct val="90000"/>
            </a:lnSpc>
            <a:spcBef>
              <a:spcPct val="0"/>
            </a:spcBef>
            <a:spcAft>
              <a:spcPct val="15000"/>
            </a:spcAft>
            <a:buFont typeface="Arial" panose="020B0604020202020204" pitchFamily="34" charset="0"/>
            <a:buNone/>
          </a:pPr>
          <a:endParaRPr lang="en-AU" sz="500" kern="1200" dirty="0"/>
        </a:p>
        <a:p>
          <a:pPr marL="228600" lvl="1" indent="-228600" algn="ctr" defTabSz="1066800">
            <a:lnSpc>
              <a:spcPct val="90000"/>
            </a:lnSpc>
            <a:spcBef>
              <a:spcPct val="0"/>
            </a:spcBef>
            <a:spcAft>
              <a:spcPct val="15000"/>
            </a:spcAft>
            <a:buFont typeface="Arial" panose="020B0604020202020204" pitchFamily="34" charset="0"/>
            <a:buNone/>
          </a:pPr>
          <a:r>
            <a:rPr lang="en-AU" sz="2400" b="1" kern="1200" dirty="0">
              <a:solidFill>
                <a:srgbClr val="002060"/>
              </a:solidFill>
            </a:rPr>
            <a:t>come to appropriate pastoral actions</a:t>
          </a:r>
          <a:endParaRPr lang="en-AU" sz="2400" kern="1200" dirty="0">
            <a:solidFill>
              <a:srgbClr val="002060"/>
            </a:solidFill>
          </a:endParaRPr>
        </a:p>
        <a:p>
          <a:pPr marL="228600" lvl="1" indent="-228600" algn="ctr" defTabSz="1066800">
            <a:lnSpc>
              <a:spcPct val="90000"/>
            </a:lnSpc>
            <a:spcBef>
              <a:spcPct val="0"/>
            </a:spcBef>
            <a:spcAft>
              <a:spcPct val="15000"/>
            </a:spcAft>
            <a:buFont typeface="Arial" panose="020B0604020202020204" pitchFamily="34" charset="0"/>
            <a:buNone/>
          </a:pPr>
          <a:endParaRPr lang="en-AU" sz="2400" kern="1200" dirty="0"/>
        </a:p>
      </dsp:txBody>
      <dsp:txXfrm>
        <a:off x="5882869" y="2340237"/>
        <a:ext cx="2299895" cy="1458506"/>
      </dsp:txXfrm>
    </dsp:sp>
    <dsp:sp modelId="{5752E742-56BF-4344-986F-B9211D3D60CC}">
      <dsp:nvSpPr>
        <dsp:cNvPr id="0" name=""/>
        <dsp:cNvSpPr/>
      </dsp:nvSpPr>
      <dsp:spPr>
        <a:xfrm>
          <a:off x="6360949" y="4012994"/>
          <a:ext cx="2125019" cy="845050"/>
        </a:xfrm>
        <a:prstGeom prst="roundRect">
          <a:avLst>
            <a:gd name="adj" fmla="val 10000"/>
          </a:avLst>
        </a:prstGeom>
        <a:solidFill>
          <a:schemeClr val="accent4">
            <a:hueOff val="-11197749"/>
            <a:satOff val="5260"/>
            <a:lumOff val="1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AU" sz="2800" b="1" kern="1200" dirty="0"/>
            <a:t>3. Planning</a:t>
          </a:r>
        </a:p>
      </dsp:txBody>
      <dsp:txXfrm>
        <a:off x="6385700" y="4037745"/>
        <a:ext cx="2075517" cy="7955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2B078-CB9C-4527-BD75-29F3FB56C8BA}">
      <dsp:nvSpPr>
        <dsp:cNvPr id="0" name=""/>
        <dsp:cNvSpPr/>
      </dsp:nvSpPr>
      <dsp:spPr>
        <a:xfrm>
          <a:off x="4344839" y="4390441"/>
          <a:ext cx="3521780" cy="1060240"/>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85750" lvl="1" indent="-285750" algn="l" defTabSz="1244600">
            <a:lnSpc>
              <a:spcPct val="90000"/>
            </a:lnSpc>
            <a:spcBef>
              <a:spcPct val="0"/>
            </a:spcBef>
            <a:spcAft>
              <a:spcPct val="15000"/>
            </a:spcAft>
            <a:buFontTx/>
            <a:buNone/>
          </a:pPr>
          <a:r>
            <a:rPr lang="en-AU" sz="2800" b="1" kern="1200" dirty="0"/>
            <a:t>Opportunities</a:t>
          </a:r>
          <a:endParaRPr lang="en-AU" sz="2800" kern="1200" dirty="0"/>
        </a:p>
      </dsp:txBody>
      <dsp:txXfrm>
        <a:off x="5424663" y="4678791"/>
        <a:ext cx="2418666" cy="748600"/>
      </dsp:txXfrm>
    </dsp:sp>
    <dsp:sp modelId="{6D1D7924-F39B-42A0-A280-6DAD5A102FC5}">
      <dsp:nvSpPr>
        <dsp:cNvPr id="0" name=""/>
        <dsp:cNvSpPr/>
      </dsp:nvSpPr>
      <dsp:spPr>
        <a:xfrm>
          <a:off x="101474" y="3613653"/>
          <a:ext cx="2692636" cy="1744218"/>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85750" lvl="1" indent="-285750" algn="l" defTabSz="1244600">
            <a:lnSpc>
              <a:spcPct val="90000"/>
            </a:lnSpc>
            <a:spcBef>
              <a:spcPct val="0"/>
            </a:spcBef>
            <a:spcAft>
              <a:spcPct val="15000"/>
            </a:spcAft>
            <a:buFontTx/>
            <a:buNone/>
          </a:pPr>
          <a:r>
            <a:rPr lang="en-AU" sz="2800" b="1" kern="1200" dirty="0"/>
            <a:t>Challenges</a:t>
          </a:r>
          <a:r>
            <a:rPr lang="en-AU" sz="2400" b="1" kern="1200" dirty="0"/>
            <a:t>(Threats)</a:t>
          </a:r>
          <a:endParaRPr lang="en-AU" sz="2800" b="1" kern="1200" dirty="0"/>
        </a:p>
      </dsp:txBody>
      <dsp:txXfrm>
        <a:off x="139789" y="4088023"/>
        <a:ext cx="1808215" cy="1231533"/>
      </dsp:txXfrm>
    </dsp:sp>
    <dsp:sp modelId="{C1B2C914-E47F-4C61-89E4-EDE88DE0CFEA}">
      <dsp:nvSpPr>
        <dsp:cNvPr id="0" name=""/>
        <dsp:cNvSpPr/>
      </dsp:nvSpPr>
      <dsp:spPr>
        <a:xfrm>
          <a:off x="4589292" y="632941"/>
          <a:ext cx="3380471" cy="1744218"/>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85750" lvl="1" indent="-285750" algn="l" defTabSz="1244600">
            <a:lnSpc>
              <a:spcPct val="90000"/>
            </a:lnSpc>
            <a:spcBef>
              <a:spcPct val="0"/>
            </a:spcBef>
            <a:spcAft>
              <a:spcPct val="15000"/>
            </a:spcAft>
            <a:buFontTx/>
            <a:buNone/>
          </a:pPr>
          <a:r>
            <a:rPr lang="en-AU" sz="2800" b="1" kern="1200" dirty="0"/>
            <a:t>Weaknesses</a:t>
          </a:r>
        </a:p>
      </dsp:txBody>
      <dsp:txXfrm>
        <a:off x="5641749" y="671256"/>
        <a:ext cx="2289699" cy="1231533"/>
      </dsp:txXfrm>
    </dsp:sp>
    <dsp:sp modelId="{D281225C-9BD8-47E0-AB6D-FB49D6D463A4}">
      <dsp:nvSpPr>
        <dsp:cNvPr id="0" name=""/>
        <dsp:cNvSpPr/>
      </dsp:nvSpPr>
      <dsp:spPr>
        <a:xfrm>
          <a:off x="53896" y="685791"/>
          <a:ext cx="3254213" cy="1744218"/>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85750" lvl="1" indent="-285750" algn="l" defTabSz="1244600">
            <a:lnSpc>
              <a:spcPct val="90000"/>
            </a:lnSpc>
            <a:spcBef>
              <a:spcPct val="0"/>
            </a:spcBef>
            <a:spcAft>
              <a:spcPct val="15000"/>
            </a:spcAft>
            <a:buFontTx/>
            <a:buNone/>
          </a:pPr>
          <a:r>
            <a:rPr lang="en-AU" sz="2800" b="1" kern="1200" dirty="0"/>
            <a:t>Strengths</a:t>
          </a:r>
          <a:br>
            <a:rPr lang="en-AU" sz="2000" kern="1200" dirty="0"/>
          </a:br>
          <a:endParaRPr lang="en-AU" sz="2000" kern="1200" dirty="0"/>
        </a:p>
      </dsp:txBody>
      <dsp:txXfrm>
        <a:off x="92211" y="724106"/>
        <a:ext cx="2201319" cy="1231533"/>
      </dsp:txXfrm>
    </dsp:sp>
    <dsp:sp modelId="{1B99321C-BC4C-4575-B083-5E12D566F7F9}">
      <dsp:nvSpPr>
        <dsp:cNvPr id="0" name=""/>
        <dsp:cNvSpPr/>
      </dsp:nvSpPr>
      <dsp:spPr>
        <a:xfrm>
          <a:off x="1570229" y="310688"/>
          <a:ext cx="2360145" cy="2360145"/>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384048" rIns="384048" bIns="384048" numCol="1" spcCol="1270" anchor="ctr" anchorCtr="0">
          <a:noAutofit/>
        </a:bodyPr>
        <a:lstStyle/>
        <a:p>
          <a:pPr marL="0" lvl="0" indent="0" algn="ctr" defTabSz="2400300">
            <a:lnSpc>
              <a:spcPct val="90000"/>
            </a:lnSpc>
            <a:spcBef>
              <a:spcPct val="0"/>
            </a:spcBef>
            <a:spcAft>
              <a:spcPct val="35000"/>
            </a:spcAft>
            <a:buNone/>
          </a:pPr>
          <a:r>
            <a:rPr lang="en-AU" sz="5400" kern="1200" dirty="0"/>
            <a:t>S</a:t>
          </a:r>
        </a:p>
      </dsp:txBody>
      <dsp:txXfrm>
        <a:off x="2261499" y="1001958"/>
        <a:ext cx="1668875" cy="1668875"/>
      </dsp:txXfrm>
    </dsp:sp>
    <dsp:sp modelId="{FC7D4D52-69FA-4778-A4D2-92077EE9641A}">
      <dsp:nvSpPr>
        <dsp:cNvPr id="0" name=""/>
        <dsp:cNvSpPr/>
      </dsp:nvSpPr>
      <dsp:spPr>
        <a:xfrm rot="5400000">
          <a:off x="4039388" y="310688"/>
          <a:ext cx="2360145" cy="2360145"/>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384048" rIns="384048" bIns="384048" numCol="1" spcCol="1270" anchor="ctr" anchorCtr="0">
          <a:noAutofit/>
        </a:bodyPr>
        <a:lstStyle/>
        <a:p>
          <a:pPr marL="0" lvl="0" indent="0" algn="ctr" defTabSz="2400300">
            <a:lnSpc>
              <a:spcPct val="90000"/>
            </a:lnSpc>
            <a:spcBef>
              <a:spcPct val="0"/>
            </a:spcBef>
            <a:spcAft>
              <a:spcPct val="35000"/>
            </a:spcAft>
            <a:buNone/>
          </a:pPr>
          <a:r>
            <a:rPr lang="en-AU" sz="5400" kern="1200" dirty="0"/>
            <a:t>W</a:t>
          </a:r>
        </a:p>
      </dsp:txBody>
      <dsp:txXfrm rot="-5400000">
        <a:off x="4039388" y="1001958"/>
        <a:ext cx="1668875" cy="1668875"/>
      </dsp:txXfrm>
    </dsp:sp>
    <dsp:sp modelId="{63A65451-6A53-48B2-8714-D7E8290C43A1}">
      <dsp:nvSpPr>
        <dsp:cNvPr id="0" name=""/>
        <dsp:cNvSpPr/>
      </dsp:nvSpPr>
      <dsp:spPr>
        <a:xfrm rot="10800000">
          <a:off x="4039388" y="2779847"/>
          <a:ext cx="2360145" cy="2360145"/>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384048" rIns="384048" bIns="384048" numCol="1" spcCol="1270" anchor="ctr" anchorCtr="0">
          <a:noAutofit/>
        </a:bodyPr>
        <a:lstStyle/>
        <a:p>
          <a:pPr marL="0" lvl="0" indent="0" algn="ctr" defTabSz="2400300">
            <a:lnSpc>
              <a:spcPct val="90000"/>
            </a:lnSpc>
            <a:spcBef>
              <a:spcPct val="0"/>
            </a:spcBef>
            <a:spcAft>
              <a:spcPct val="35000"/>
            </a:spcAft>
            <a:buNone/>
          </a:pPr>
          <a:r>
            <a:rPr lang="en-AU" sz="5400" kern="1200" dirty="0"/>
            <a:t>0</a:t>
          </a:r>
        </a:p>
      </dsp:txBody>
      <dsp:txXfrm rot="10800000">
        <a:off x="4039388" y="2779847"/>
        <a:ext cx="1668875" cy="1668875"/>
      </dsp:txXfrm>
    </dsp:sp>
    <dsp:sp modelId="{2D3703EE-6649-4361-831C-A225BF74FC0B}">
      <dsp:nvSpPr>
        <dsp:cNvPr id="0" name=""/>
        <dsp:cNvSpPr/>
      </dsp:nvSpPr>
      <dsp:spPr>
        <a:xfrm rot="16200000">
          <a:off x="1570229" y="2779847"/>
          <a:ext cx="2360145" cy="2360145"/>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endParaRPr lang="en-AU" sz="1050" kern="1200" dirty="0"/>
        </a:p>
        <a:p>
          <a:pPr marL="0" lvl="0" indent="0" algn="ctr" defTabSz="466725">
            <a:lnSpc>
              <a:spcPct val="90000"/>
            </a:lnSpc>
            <a:spcBef>
              <a:spcPct val="0"/>
            </a:spcBef>
            <a:spcAft>
              <a:spcPct val="35000"/>
            </a:spcAft>
            <a:buNone/>
          </a:pPr>
          <a:r>
            <a:rPr lang="en-AU" sz="5400" kern="1200" dirty="0"/>
            <a:t>T </a:t>
          </a:r>
          <a:r>
            <a:rPr lang="en-AU" sz="2400" kern="1200" dirty="0"/>
            <a:t>(challenges</a:t>
          </a:r>
          <a:r>
            <a:rPr lang="en-AU" sz="2000" kern="1200" dirty="0"/>
            <a:t>)</a:t>
          </a:r>
          <a:endParaRPr lang="en-AU" sz="2100" kern="1200" dirty="0"/>
        </a:p>
      </dsp:txBody>
      <dsp:txXfrm rot="5400000">
        <a:off x="2261499" y="2779847"/>
        <a:ext cx="1668875" cy="1668875"/>
      </dsp:txXfrm>
    </dsp:sp>
    <dsp:sp modelId="{797A4CDC-4888-45FA-BD94-40193ABE4067}">
      <dsp:nvSpPr>
        <dsp:cNvPr id="0" name=""/>
        <dsp:cNvSpPr/>
      </dsp:nvSpPr>
      <dsp:spPr>
        <a:xfrm>
          <a:off x="3577443" y="2234779"/>
          <a:ext cx="814876" cy="708588"/>
        </a:xfrm>
        <a:prstGeom prst="circularArrow">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6128DC-A555-4F42-9578-9F014035418E}">
      <dsp:nvSpPr>
        <dsp:cNvPr id="0" name=""/>
        <dsp:cNvSpPr/>
      </dsp:nvSpPr>
      <dsp:spPr>
        <a:xfrm rot="10800000">
          <a:off x="3577443" y="2507313"/>
          <a:ext cx="814876" cy="708588"/>
        </a:xfrm>
        <a:prstGeom prst="circularArrow">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AU"/>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9DF5078D-08D6-452B-A84D-3B66A7534228}" type="datetimeFigureOut">
              <a:rPr lang="en-AU" smtClean="0"/>
              <a:t>6/10/2022</a:t>
            </a:fld>
            <a:endParaRPr lang="en-AU"/>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4" tIns="46586" rIns="93174" bIns="46586" rtlCol="0" anchor="ctr"/>
          <a:lstStyle/>
          <a:p>
            <a:endParaRPr lang="en-AU"/>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AU"/>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4E2CFE97-BEA5-4B5A-B95D-D8D4BE66E1E8}" type="slidenum">
              <a:rPr lang="en-AU" smtClean="0"/>
              <a:t>‹#›</a:t>
            </a:fld>
            <a:endParaRPr lang="en-AU"/>
          </a:p>
        </p:txBody>
      </p:sp>
    </p:spTree>
    <p:extLst>
      <p:ext uri="{BB962C8B-B14F-4D97-AF65-F5344CB8AC3E}">
        <p14:creationId xmlns:p14="http://schemas.microsoft.com/office/powerpoint/2010/main" val="478383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E2CFE97-BEA5-4B5A-B95D-D8D4BE66E1E8}" type="slidenum">
              <a:rPr lang="en-AU" smtClean="0"/>
              <a:t>1</a:t>
            </a:fld>
            <a:endParaRPr lang="en-AU"/>
          </a:p>
        </p:txBody>
      </p:sp>
    </p:spTree>
    <p:extLst>
      <p:ext uri="{BB962C8B-B14F-4D97-AF65-F5344CB8AC3E}">
        <p14:creationId xmlns:p14="http://schemas.microsoft.com/office/powerpoint/2010/main" val="2251647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2</a:t>
            </a:fld>
            <a:endParaRPr lang="en-US"/>
          </a:p>
        </p:txBody>
      </p:sp>
    </p:spTree>
    <p:extLst>
      <p:ext uri="{BB962C8B-B14F-4D97-AF65-F5344CB8AC3E}">
        <p14:creationId xmlns:p14="http://schemas.microsoft.com/office/powerpoint/2010/main" val="223258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Parish Pastoral Council does NOT make decisions about finance.</a:t>
            </a:r>
          </a:p>
          <a:p>
            <a:r>
              <a:rPr lang="en-AU" dirty="0"/>
              <a:t>Canon law actually states that every parish needs to have a finance committee to look after the ‘goods ‘ of the parish.</a:t>
            </a:r>
          </a:p>
        </p:txBody>
      </p:sp>
      <p:sp>
        <p:nvSpPr>
          <p:cNvPr id="4" name="Slide Number Placeholder 3"/>
          <p:cNvSpPr>
            <a:spLocks noGrp="1"/>
          </p:cNvSpPr>
          <p:nvPr>
            <p:ph type="sldNum" sz="quarter" idx="5"/>
          </p:nvPr>
        </p:nvSpPr>
        <p:spPr/>
        <p:txBody>
          <a:bodyPr/>
          <a:lstStyle/>
          <a:p>
            <a:fld id="{4E2CFE97-BEA5-4B5A-B95D-D8D4BE66E1E8}" type="slidenum">
              <a:rPr lang="en-AU" smtClean="0"/>
              <a:t>6</a:t>
            </a:fld>
            <a:endParaRPr lang="en-AU"/>
          </a:p>
        </p:txBody>
      </p:sp>
    </p:spTree>
    <p:extLst>
      <p:ext uri="{BB962C8B-B14F-4D97-AF65-F5344CB8AC3E}">
        <p14:creationId xmlns:p14="http://schemas.microsoft.com/office/powerpoint/2010/main" val="3984525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notes"/>
          <p:cNvSpPr>
            <a:spLocks noGrp="1" noRot="1" noChangeAspect="1"/>
          </p:cNvSpPr>
          <p:nvPr>
            <p:ph type="sldImg" idx="2"/>
          </p:nvPr>
        </p:nvSpPr>
        <p:spPr>
          <a:xfrm>
            <a:off x="11826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p:notes"/>
          <p:cNvSpPr txBox="1">
            <a:spLocks noGrp="1"/>
          </p:cNvSpPr>
          <p:nvPr>
            <p:ph type="body" idx="1"/>
          </p:nvPr>
        </p:nvSpPr>
        <p:spPr>
          <a:xfrm>
            <a:off x="701040" y="4415790"/>
            <a:ext cx="5608320" cy="4183380"/>
          </a:xfrm>
          <a:prstGeom prst="rect">
            <a:avLst/>
          </a:prstGeom>
        </p:spPr>
        <p:txBody>
          <a:bodyPr spcFirstLastPara="1" wrap="square" lIns="93158" tIns="93158" rIns="93158" bIns="93158" anchor="t" anchorCtr="0">
            <a:noAutofit/>
          </a:bodyPr>
          <a:lstStyle/>
          <a:p>
            <a:r>
              <a:rPr lang="en-AU" dirty="0"/>
              <a:t>Each parish and cluster of parishes is unique. Yet all parishes, wherever they are, have the same mission. That mission is to continue the work of Christ within the local area</a:t>
            </a:r>
          </a:p>
          <a:p>
            <a:r>
              <a:rPr lang="en-AU" dirty="0"/>
              <a:t>Council members need to gain insight into the people who make up their communities. As you can see from the previous section, Jesus and the Eucharist are at the </a:t>
            </a:r>
            <a:r>
              <a:rPr lang="en-AU" dirty="0" err="1"/>
              <a:t>center</a:t>
            </a:r>
            <a:r>
              <a:rPr lang="en-AU" dirty="0"/>
              <a:t> of every parish. Every parish has to provide parishioners with opportunities to experience the person of Jesus Christ. Without this experience of profound faith, people may become members of the parish but not necessarily disciples.</a:t>
            </a:r>
          </a:p>
          <a:p>
            <a:endParaRPr lang="en-AU" dirty="0"/>
          </a:p>
          <a:p>
            <a:r>
              <a:rPr lang="en-AU" dirty="0"/>
              <a:t>Parishes and councils, then, must be aware that the parish should invite people into a deeper relationship with Jesus and the community of disciples as well as provide opportunities for this to happen. As part of the annual evaluation of parish mission activity in a parish, this is one of the most important activities for councils to monitor and keep in focus.</a:t>
            </a:r>
          </a:p>
          <a:p>
            <a:endParaRPr lang="en-AU" dirty="0"/>
          </a:p>
          <a:p>
            <a:r>
              <a:rPr lang="en-AU" dirty="0"/>
              <a:t>The first thing to understand about parish and, for that matter, the Church, is it is PEOPLE. The Church and the parish are the people of God. Jesus came to bring life and salvation to people not buildings or a parking lot or the parish office. Everything we do in the parish should be for people. </a:t>
            </a:r>
          </a:p>
          <a:p>
            <a:endParaRPr dirty="0"/>
          </a:p>
        </p:txBody>
      </p:sp>
    </p:spTree>
    <p:extLst>
      <p:ext uri="{BB962C8B-B14F-4D97-AF65-F5344CB8AC3E}">
        <p14:creationId xmlns:p14="http://schemas.microsoft.com/office/powerpoint/2010/main" val="1466628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E2CFE97-BEA5-4B5A-B95D-D8D4BE66E1E8}" type="slidenum">
              <a:rPr lang="en-AU" smtClean="0"/>
              <a:t>8</a:t>
            </a:fld>
            <a:endParaRPr lang="en-AU"/>
          </a:p>
        </p:txBody>
      </p:sp>
    </p:spTree>
    <p:extLst>
      <p:ext uri="{BB962C8B-B14F-4D97-AF65-F5344CB8AC3E}">
        <p14:creationId xmlns:p14="http://schemas.microsoft.com/office/powerpoint/2010/main" val="3119024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E2CFE97-BEA5-4B5A-B95D-D8D4BE66E1E8}" type="slidenum">
              <a:rPr lang="en-AU" smtClean="0"/>
              <a:t>9</a:t>
            </a:fld>
            <a:endParaRPr lang="en-AU"/>
          </a:p>
        </p:txBody>
      </p:sp>
    </p:spTree>
    <p:extLst>
      <p:ext uri="{BB962C8B-B14F-4D97-AF65-F5344CB8AC3E}">
        <p14:creationId xmlns:p14="http://schemas.microsoft.com/office/powerpoint/2010/main" val="262147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35">
              <a:tabLst>
                <a:tab pos="184406" algn="l"/>
              </a:tabLst>
              <a:defRPr/>
            </a:pPr>
            <a:r>
              <a:rPr lang="en-AU" dirty="0"/>
              <a:t>1</a:t>
            </a:r>
            <a:r>
              <a:rPr lang="en-AU" sz="1600" dirty="0"/>
              <a:t>. Members of the Parish Pastoral Council are Chosen from the 	parish by the parish</a:t>
            </a:r>
          </a:p>
          <a:p>
            <a:pPr defTabSz="931735">
              <a:defRPr/>
            </a:pPr>
            <a:endParaRPr lang="en-AU" sz="1600" dirty="0"/>
          </a:p>
          <a:p>
            <a:pPr defTabSz="931735">
              <a:tabLst>
                <a:tab pos="184406" algn="l"/>
              </a:tabLst>
              <a:defRPr/>
            </a:pPr>
            <a:r>
              <a:rPr lang="en-US" sz="1600" dirty="0"/>
              <a:t>2. The pastor consults, not because he wants to surrender 	responsibility for the parish, but because he wants to exercise 	it wisely. The advise </a:t>
            </a:r>
            <a:r>
              <a:rPr lang="en-US" sz="1600" dirty="0" err="1"/>
              <a:t>centres</a:t>
            </a:r>
            <a:r>
              <a:rPr lang="en-US" sz="1600" dirty="0"/>
              <a:t> on the pastoral care of the parish. </a:t>
            </a:r>
          </a:p>
          <a:p>
            <a:pPr defTabSz="931735">
              <a:tabLst>
                <a:tab pos="184406" algn="l"/>
              </a:tabLst>
              <a:defRPr/>
            </a:pPr>
            <a:endParaRPr lang="en-US" sz="1600" dirty="0"/>
          </a:p>
          <a:p>
            <a:pPr defTabSz="931735">
              <a:tabLst>
                <a:tab pos="184406" algn="l"/>
              </a:tabLst>
              <a:defRPr/>
            </a:pPr>
            <a:r>
              <a:rPr lang="en-US" sz="1600" dirty="0"/>
              <a:t>3. PPC work in collaborative relationship with pastors, with the 	Collaborates with finance council, parish ministries, catholic 	school, </a:t>
            </a:r>
            <a:r>
              <a:rPr lang="en-US" sz="1600" dirty="0" err="1"/>
              <a:t>neighbouring</a:t>
            </a:r>
            <a:r>
              <a:rPr lang="en-US" sz="1600" dirty="0"/>
              <a:t> parishes, diocesan agencies and the 	wider community</a:t>
            </a:r>
          </a:p>
          <a:p>
            <a:endParaRPr lang="en-US" sz="1600" dirty="0"/>
          </a:p>
          <a:p>
            <a:r>
              <a:rPr lang="en-US" sz="1600" dirty="0"/>
              <a:t>4. PPC makes present’ the wisdom of the community</a:t>
            </a:r>
            <a:br>
              <a:rPr lang="en-US" sz="1600" dirty="0"/>
            </a:br>
            <a:endParaRPr lang="en-US" sz="1600" dirty="0"/>
          </a:p>
          <a:p>
            <a:endParaRPr lang="en-US" dirty="0"/>
          </a:p>
          <a:p>
            <a:endParaRPr lang="en-US" dirty="0"/>
          </a:p>
        </p:txBody>
      </p:sp>
      <p:sp>
        <p:nvSpPr>
          <p:cNvPr id="4" name="Slide Number Placeholder 3"/>
          <p:cNvSpPr>
            <a:spLocks noGrp="1"/>
          </p:cNvSpPr>
          <p:nvPr>
            <p:ph type="sldNum" sz="quarter" idx="5"/>
          </p:nvPr>
        </p:nvSpPr>
        <p:spPr/>
        <p:txBody>
          <a:bodyPr/>
          <a:lstStyle/>
          <a:p>
            <a:fld id="{4E2CFE97-BEA5-4B5A-B95D-D8D4BE66E1E8}" type="slidenum">
              <a:rPr lang="en-AU" smtClean="0"/>
              <a:t>10</a:t>
            </a:fld>
            <a:endParaRPr lang="en-AU"/>
          </a:p>
        </p:txBody>
      </p:sp>
    </p:spTree>
    <p:extLst>
      <p:ext uri="{BB962C8B-B14F-4D97-AF65-F5344CB8AC3E}">
        <p14:creationId xmlns:p14="http://schemas.microsoft.com/office/powerpoint/2010/main" val="2863399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Pastoral care is shepherding</a:t>
            </a:r>
          </a:p>
          <a:p>
            <a:r>
              <a:rPr lang="en-US" dirty="0"/>
              <a:t>We have no powers!</a:t>
            </a:r>
          </a:p>
          <a:p>
            <a:r>
              <a:rPr lang="en-US" dirty="0"/>
              <a:t>To have a spiritual basis</a:t>
            </a:r>
          </a:p>
          <a:p>
            <a:r>
              <a:rPr lang="en-US" dirty="0"/>
              <a:t>To be a conduit of life in the parish</a:t>
            </a:r>
          </a:p>
          <a:p>
            <a:r>
              <a:rPr lang="en-US" dirty="0"/>
              <a:t>To be enablers, not doers, allowing solidarity in</a:t>
            </a:r>
          </a:p>
          <a:p>
            <a:r>
              <a:rPr lang="en-US" dirty="0"/>
              <a:t>balance with subsidiarity</a:t>
            </a:r>
          </a:p>
          <a:p>
            <a:r>
              <a:rPr lang="en-US" dirty="0"/>
              <a:t>To have appropriate membership</a:t>
            </a:r>
          </a:p>
        </p:txBody>
      </p:sp>
      <p:sp>
        <p:nvSpPr>
          <p:cNvPr id="4" name="Slide Number Placeholder 3"/>
          <p:cNvSpPr>
            <a:spLocks noGrp="1"/>
          </p:cNvSpPr>
          <p:nvPr>
            <p:ph type="sldNum" sz="quarter" idx="5"/>
          </p:nvPr>
        </p:nvSpPr>
        <p:spPr/>
        <p:txBody>
          <a:bodyPr/>
          <a:lstStyle/>
          <a:p>
            <a:fld id="{4E2CFE97-BEA5-4B5A-B95D-D8D4BE66E1E8}" type="slidenum">
              <a:rPr lang="en-AU" smtClean="0"/>
              <a:t>11</a:t>
            </a:fld>
            <a:endParaRPr lang="en-AU"/>
          </a:p>
        </p:txBody>
      </p:sp>
    </p:spTree>
    <p:extLst>
      <p:ext uri="{BB962C8B-B14F-4D97-AF65-F5344CB8AC3E}">
        <p14:creationId xmlns:p14="http://schemas.microsoft.com/office/powerpoint/2010/main" val="2726576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E2CFE97-BEA5-4B5A-B95D-D8D4BE66E1E8}" type="slidenum">
              <a:rPr lang="en-AU" smtClean="0"/>
              <a:t>13</a:t>
            </a:fld>
            <a:endParaRPr lang="en-AU"/>
          </a:p>
        </p:txBody>
      </p:sp>
    </p:spTree>
    <p:extLst>
      <p:ext uri="{BB962C8B-B14F-4D97-AF65-F5344CB8AC3E}">
        <p14:creationId xmlns:p14="http://schemas.microsoft.com/office/powerpoint/2010/main" val="1969107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E2CFE97-BEA5-4B5A-B95D-D8D4BE66E1E8}" type="slidenum">
              <a:rPr lang="en-AU" smtClean="0"/>
              <a:t>14</a:t>
            </a:fld>
            <a:endParaRPr lang="en-AU"/>
          </a:p>
        </p:txBody>
      </p:sp>
    </p:spTree>
    <p:extLst>
      <p:ext uri="{BB962C8B-B14F-4D97-AF65-F5344CB8AC3E}">
        <p14:creationId xmlns:p14="http://schemas.microsoft.com/office/powerpoint/2010/main" val="3890192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900" b="1" dirty="0">
                <a:solidFill>
                  <a:srgbClr val="0070C0"/>
                </a:solidFill>
              </a:rPr>
              <a:t>Pastoral Action is …</a:t>
            </a:r>
          </a:p>
          <a:p>
            <a:pPr marL="349400" indent="-349400">
              <a:buFont typeface="Wingdings" panose="05000000000000000000" pitchFamily="2" charset="2"/>
              <a:buChar char="v"/>
            </a:pPr>
            <a:endParaRPr lang="en-AU" sz="1000" dirty="0"/>
          </a:p>
          <a:p>
            <a:pPr marL="349400" indent="-349400">
              <a:buFont typeface="Arial" panose="020B0604020202020204" pitchFamily="34" charset="0"/>
              <a:buChar char="•"/>
            </a:pPr>
            <a:r>
              <a:rPr lang="en-AU" sz="1600" b="1" dirty="0">
                <a:solidFill>
                  <a:srgbClr val="A50021"/>
                </a:solidFill>
              </a:rPr>
              <a:t>inspired by the Gospel </a:t>
            </a:r>
            <a:endParaRPr lang="en-AU" sz="1600" dirty="0"/>
          </a:p>
          <a:p>
            <a:endParaRPr lang="en-AU" sz="1400" dirty="0"/>
          </a:p>
          <a:p>
            <a:r>
              <a:rPr lang="en-AU" sz="1600" b="1" dirty="0">
                <a:solidFill>
                  <a:srgbClr val="0070C0"/>
                </a:solidFill>
              </a:rPr>
              <a:t>Action that is intended to …</a:t>
            </a:r>
          </a:p>
          <a:p>
            <a:pPr marL="349400" indent="-349400">
              <a:buFont typeface="Arial" panose="020B0604020202020204" pitchFamily="34" charset="0"/>
              <a:buChar char="•"/>
            </a:pPr>
            <a:r>
              <a:rPr lang="en-AU" sz="1600" dirty="0"/>
              <a:t>build warm human community </a:t>
            </a:r>
          </a:p>
          <a:p>
            <a:pPr marL="349400" indent="-349400">
              <a:buFont typeface="Arial" panose="020B0604020202020204" pitchFamily="34" charset="0"/>
              <a:buChar char="•"/>
            </a:pPr>
            <a:r>
              <a:rPr lang="en-AU" sz="1600" dirty="0"/>
              <a:t>nourish the faith of it members</a:t>
            </a:r>
          </a:p>
          <a:p>
            <a:pPr marL="349400" indent="-349400">
              <a:buFont typeface="Arial" panose="020B0604020202020204" pitchFamily="34" charset="0"/>
              <a:buChar char="•"/>
            </a:pPr>
            <a:r>
              <a:rPr lang="en-AU" sz="1600" dirty="0"/>
              <a:t>enable members to celebrate their lives in liturgical worship</a:t>
            </a:r>
            <a:endParaRPr lang="en-AU" sz="1600" dirty="0">
              <a:solidFill>
                <a:srgbClr val="A50021"/>
              </a:solidFill>
            </a:endParaRPr>
          </a:p>
          <a:p>
            <a:pPr marL="349400" indent="-349400">
              <a:buFont typeface="Arial" panose="020B0604020202020204" pitchFamily="34" charset="0"/>
              <a:buChar char="•"/>
            </a:pPr>
            <a:r>
              <a:rPr lang="en-AU" sz="1600" dirty="0"/>
              <a:t>enable members to give witness to their faith in daily life</a:t>
            </a:r>
          </a:p>
          <a:p>
            <a:pPr defTabSz="931735">
              <a:defRPr/>
            </a:pPr>
            <a:endParaRPr lang="en-US" b="1" dirty="0"/>
          </a:p>
          <a:p>
            <a:endParaRPr lang="en-AU" dirty="0"/>
          </a:p>
        </p:txBody>
      </p:sp>
      <p:sp>
        <p:nvSpPr>
          <p:cNvPr id="4" name="Slide Number Placeholder 3"/>
          <p:cNvSpPr>
            <a:spLocks noGrp="1"/>
          </p:cNvSpPr>
          <p:nvPr>
            <p:ph type="sldNum" sz="quarter" idx="5"/>
          </p:nvPr>
        </p:nvSpPr>
        <p:spPr/>
        <p:txBody>
          <a:bodyPr/>
          <a:lstStyle/>
          <a:p>
            <a:fld id="{4E2CFE97-BEA5-4B5A-B95D-D8D4BE66E1E8}" type="slidenum">
              <a:rPr lang="en-AU" smtClean="0"/>
              <a:t>16</a:t>
            </a:fld>
            <a:endParaRPr lang="en-AU"/>
          </a:p>
        </p:txBody>
      </p:sp>
    </p:spTree>
    <p:extLst>
      <p:ext uri="{BB962C8B-B14F-4D97-AF65-F5344CB8AC3E}">
        <p14:creationId xmlns:p14="http://schemas.microsoft.com/office/powerpoint/2010/main" val="2891391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E2CFE97-BEA5-4B5A-B95D-D8D4BE66E1E8}" type="slidenum">
              <a:rPr lang="en-AU" smtClean="0"/>
              <a:t>18</a:t>
            </a:fld>
            <a:endParaRPr lang="en-AU"/>
          </a:p>
        </p:txBody>
      </p:sp>
    </p:spTree>
    <p:extLst>
      <p:ext uri="{BB962C8B-B14F-4D97-AF65-F5344CB8AC3E}">
        <p14:creationId xmlns:p14="http://schemas.microsoft.com/office/powerpoint/2010/main" val="850319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14725" y="3325905"/>
            <a:ext cx="8117784" cy="3376296"/>
          </a:xfrm>
        </p:spPr>
        <p:txBody>
          <a:bodyPr/>
          <a:lstStyle/>
          <a:p>
            <a:endParaRPr lang="en-AU" sz="1600" dirty="0"/>
          </a:p>
        </p:txBody>
      </p:sp>
      <p:sp>
        <p:nvSpPr>
          <p:cNvPr id="4" name="Slide Number Placeholder 3"/>
          <p:cNvSpPr>
            <a:spLocks noGrp="1"/>
          </p:cNvSpPr>
          <p:nvPr>
            <p:ph type="sldNum" sz="quarter" idx="5"/>
          </p:nvPr>
        </p:nvSpPr>
        <p:spPr/>
        <p:txBody>
          <a:bodyPr/>
          <a:lstStyle/>
          <a:p>
            <a:fld id="{4E2CFE97-BEA5-4B5A-B95D-D8D4BE66E1E8}" type="slidenum">
              <a:rPr lang="en-AU" smtClean="0"/>
              <a:t>19</a:t>
            </a:fld>
            <a:endParaRPr lang="en-AU"/>
          </a:p>
        </p:txBody>
      </p:sp>
    </p:spTree>
    <p:extLst>
      <p:ext uri="{BB962C8B-B14F-4D97-AF65-F5344CB8AC3E}">
        <p14:creationId xmlns:p14="http://schemas.microsoft.com/office/powerpoint/2010/main" val="1887695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14725" y="3325905"/>
            <a:ext cx="8117784" cy="3376296"/>
          </a:xfrm>
        </p:spPr>
        <p:txBody>
          <a:bodyPr/>
          <a:lstStyle/>
          <a:p>
            <a:endParaRPr lang="en-AU" sz="1600" dirty="0"/>
          </a:p>
        </p:txBody>
      </p:sp>
      <p:sp>
        <p:nvSpPr>
          <p:cNvPr id="4" name="Slide Number Placeholder 3"/>
          <p:cNvSpPr>
            <a:spLocks noGrp="1"/>
          </p:cNvSpPr>
          <p:nvPr>
            <p:ph type="sldNum" sz="quarter" idx="5"/>
          </p:nvPr>
        </p:nvSpPr>
        <p:spPr/>
        <p:txBody>
          <a:bodyPr/>
          <a:lstStyle/>
          <a:p>
            <a:fld id="{4E2CFE97-BEA5-4B5A-B95D-D8D4BE66E1E8}" type="slidenum">
              <a:rPr lang="en-AU" smtClean="0"/>
              <a:t>20</a:t>
            </a:fld>
            <a:endParaRPr lang="en-AU"/>
          </a:p>
        </p:txBody>
      </p:sp>
    </p:spTree>
    <p:extLst>
      <p:ext uri="{BB962C8B-B14F-4D97-AF65-F5344CB8AC3E}">
        <p14:creationId xmlns:p14="http://schemas.microsoft.com/office/powerpoint/2010/main" val="71774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How</a:t>
            </a:r>
          </a:p>
          <a:p>
            <a:r>
              <a:rPr lang="en-AU" dirty="0"/>
              <a:t>To fulfill this role, which is a sharing in the role proper to the pastor, the </a:t>
            </a:r>
            <a:r>
              <a:rPr lang="en-AU" dirty="0" err="1"/>
              <a:t>CouncilTo</a:t>
            </a:r>
            <a:r>
              <a:rPr lang="en-AU" dirty="0"/>
              <a:t> fulfill this role, which is a sharing in the role proper to the pastor, the </a:t>
            </a:r>
            <a:r>
              <a:rPr lang="en-AU" u="sng" dirty="0"/>
              <a:t>Council will listen to, and explore, the hopes, needs and gifts of the community, reflect on them in the light of the Gospel, and come to appropriate pastoral action</a:t>
            </a:r>
            <a:r>
              <a:rPr lang="en-AU" dirty="0"/>
              <a:t>.</a:t>
            </a:r>
          </a:p>
          <a:p>
            <a:endParaRPr lang="en-US" dirty="0"/>
          </a:p>
          <a:p>
            <a:pPr lvl="0">
              <a:defRPr/>
            </a:pPr>
            <a:r>
              <a:rPr lang="en-US" b="1" dirty="0"/>
              <a:t>Code of Canon Law(canons 528-530) lists normative pastoral activity in every parish. The Pastor is responsible for seeing that the activities are carried out…</a:t>
            </a:r>
          </a:p>
          <a:p>
            <a:endParaRPr lang="en-AU" dirty="0"/>
          </a:p>
          <a:p>
            <a:endParaRPr lang="en-AU" dirty="0"/>
          </a:p>
        </p:txBody>
      </p:sp>
      <p:sp>
        <p:nvSpPr>
          <p:cNvPr id="4" name="Slide Number Placeholder 3"/>
          <p:cNvSpPr>
            <a:spLocks noGrp="1"/>
          </p:cNvSpPr>
          <p:nvPr>
            <p:ph type="sldNum" sz="quarter" idx="5"/>
          </p:nvPr>
        </p:nvSpPr>
        <p:spPr/>
        <p:txBody>
          <a:bodyPr/>
          <a:lstStyle/>
          <a:p>
            <a:fld id="{4E2CFE97-BEA5-4B5A-B95D-D8D4BE66E1E8}" type="slidenum">
              <a:rPr lang="en-AU" smtClean="0"/>
              <a:t>23</a:t>
            </a:fld>
            <a:endParaRPr lang="en-AU"/>
          </a:p>
        </p:txBody>
      </p:sp>
      <p:sp>
        <p:nvSpPr>
          <p:cNvPr id="5" name="Content Placeholder 10">
            <a:extLst>
              <a:ext uri="{FF2B5EF4-FFF2-40B4-BE49-F238E27FC236}">
                <a16:creationId xmlns:a16="http://schemas.microsoft.com/office/drawing/2014/main" id="{9074A29C-55E0-48E8-856C-CBB55B8B03EE}"/>
              </a:ext>
            </a:extLst>
          </p:cNvPr>
          <p:cNvSpPr txBox="1">
            <a:spLocks/>
          </p:cNvSpPr>
          <p:nvPr/>
        </p:nvSpPr>
        <p:spPr>
          <a:xfrm>
            <a:off x="-4304996" y="3728244"/>
            <a:ext cx="3972560" cy="4423860"/>
          </a:xfrm>
          <a:prstGeom prst="rect">
            <a:avLst/>
          </a:prstGeom>
        </p:spPr>
        <p:txBody>
          <a:bodyPr lIns="93174" tIns="46586" rIns="93174" bIns="4658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dirty="0"/>
          </a:p>
          <a:p>
            <a:pPr marL="0" indent="0">
              <a:buNone/>
            </a:pPr>
            <a:endParaRPr lang="en-AU" dirty="0"/>
          </a:p>
          <a:p>
            <a:pPr marL="0" indent="0">
              <a:buNone/>
            </a:pPr>
            <a:endParaRPr lang="en-AU" dirty="0"/>
          </a:p>
          <a:p>
            <a:pPr marL="0" indent="0">
              <a:buNone/>
            </a:pPr>
            <a:endParaRPr lang="en-AU" sz="2500" dirty="0"/>
          </a:p>
          <a:p>
            <a:endParaRPr lang="en-AU" dirty="0"/>
          </a:p>
        </p:txBody>
      </p:sp>
    </p:spTree>
    <p:extLst>
      <p:ext uri="{BB962C8B-B14F-4D97-AF65-F5344CB8AC3E}">
        <p14:creationId xmlns:p14="http://schemas.microsoft.com/office/powerpoint/2010/main" val="1239961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E2CFE97-BEA5-4B5A-B95D-D8D4BE66E1E8}" type="slidenum">
              <a:rPr lang="en-AU" smtClean="0"/>
              <a:t>34</a:t>
            </a:fld>
            <a:endParaRPr lang="en-AU"/>
          </a:p>
        </p:txBody>
      </p:sp>
    </p:spTree>
    <p:extLst>
      <p:ext uri="{BB962C8B-B14F-4D97-AF65-F5344CB8AC3E}">
        <p14:creationId xmlns:p14="http://schemas.microsoft.com/office/powerpoint/2010/main" val="3845068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9E5DC9-1A1A-4AC0-8A9C-5C90F658288D}" type="datetime1">
              <a:rPr lang="en-US" smtClean="0"/>
              <a:t>10/6/2022</a:t>
            </a:fld>
            <a:endParaRPr lang="en-US" dirty="0"/>
          </a:p>
        </p:txBody>
      </p:sp>
      <p:sp>
        <p:nvSpPr>
          <p:cNvPr id="5" name="Footer Placeholder 4"/>
          <p:cNvSpPr>
            <a:spLocks noGrp="1"/>
          </p:cNvSpPr>
          <p:nvPr>
            <p:ph type="ftr" sz="quarter" idx="11"/>
          </p:nvPr>
        </p:nvSpPr>
        <p:spPr/>
        <p:txBody>
          <a:bodyPr/>
          <a:lstStyle/>
          <a:p>
            <a:r>
              <a:rPr lang="en-US"/>
              <a:t>Catholic Archdiocese of Perth </a:t>
            </a:r>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892838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A5BC3-6DF1-4C82-927E-E789B7A1EF26}" type="datetime1">
              <a:rPr lang="en-US" smtClean="0"/>
              <a:t>10/6/2022</a:t>
            </a:fld>
            <a:endParaRPr lang="en-US" dirty="0"/>
          </a:p>
        </p:txBody>
      </p:sp>
      <p:sp>
        <p:nvSpPr>
          <p:cNvPr id="5" name="Footer Placeholder 4"/>
          <p:cNvSpPr>
            <a:spLocks noGrp="1"/>
          </p:cNvSpPr>
          <p:nvPr>
            <p:ph type="ftr" sz="quarter" idx="11"/>
          </p:nvPr>
        </p:nvSpPr>
        <p:spPr/>
        <p:txBody>
          <a:bodyPr/>
          <a:lstStyle/>
          <a:p>
            <a:r>
              <a:rPr lang="en-US"/>
              <a:t>Catholic Archdiocese of Perth </a:t>
            </a:r>
          </a:p>
        </p:txBody>
      </p:sp>
      <p:sp>
        <p:nvSpPr>
          <p:cNvPr id="6" name="Slide Number Placeholder 5"/>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1693076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7F3256-A0B8-4A2D-A549-D760FB3B1258}" type="datetime1">
              <a:rPr lang="en-US" smtClean="0"/>
              <a:t>10/6/2022</a:t>
            </a:fld>
            <a:endParaRPr lang="en-US" dirty="0"/>
          </a:p>
        </p:txBody>
      </p:sp>
      <p:sp>
        <p:nvSpPr>
          <p:cNvPr id="5" name="Footer Placeholder 4"/>
          <p:cNvSpPr>
            <a:spLocks noGrp="1"/>
          </p:cNvSpPr>
          <p:nvPr>
            <p:ph type="ftr" sz="quarter" idx="11"/>
          </p:nvPr>
        </p:nvSpPr>
        <p:spPr/>
        <p:txBody>
          <a:bodyPr/>
          <a:lstStyle/>
          <a:p>
            <a:r>
              <a:rPr lang="en-US"/>
              <a:t>Catholic Archdiocese of Perth </a:t>
            </a:r>
          </a:p>
        </p:txBody>
      </p:sp>
      <p:sp>
        <p:nvSpPr>
          <p:cNvPr id="6" name="Slide Number Placeholder 5"/>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230130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A52FCB-6F1D-44A0-B011-8AE346818631}" type="datetime1">
              <a:rPr lang="en-US" smtClean="0"/>
              <a:t>10/6/2022</a:t>
            </a:fld>
            <a:endParaRPr lang="en-US" dirty="0"/>
          </a:p>
        </p:txBody>
      </p:sp>
      <p:sp>
        <p:nvSpPr>
          <p:cNvPr id="6" name="Footer Placeholder 5"/>
          <p:cNvSpPr>
            <a:spLocks noGrp="1"/>
          </p:cNvSpPr>
          <p:nvPr>
            <p:ph type="ftr" sz="quarter" idx="11"/>
          </p:nvPr>
        </p:nvSpPr>
        <p:spPr/>
        <p:txBody>
          <a:bodyPr/>
          <a:lstStyle/>
          <a:p>
            <a:r>
              <a:rPr lang="en-US"/>
              <a:t>Catholic Archdiocese of Perth </a:t>
            </a:r>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2531606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25B902-5CE0-4B8D-8E2B-050C8322D0BE}" type="datetime1">
              <a:rPr lang="en-US" smtClean="0"/>
              <a:t>10/6/2022</a:t>
            </a:fld>
            <a:endParaRPr lang="en-US" dirty="0"/>
          </a:p>
        </p:txBody>
      </p:sp>
      <p:sp>
        <p:nvSpPr>
          <p:cNvPr id="8" name="Footer Placeholder 7"/>
          <p:cNvSpPr>
            <a:spLocks noGrp="1"/>
          </p:cNvSpPr>
          <p:nvPr>
            <p:ph type="ftr" sz="quarter" idx="11"/>
          </p:nvPr>
        </p:nvSpPr>
        <p:spPr/>
        <p:txBody>
          <a:bodyPr/>
          <a:lstStyle/>
          <a:p>
            <a:r>
              <a:rPr lang="en-US"/>
              <a:t>Catholic Archdiocese of Perth </a:t>
            </a:r>
          </a:p>
        </p:txBody>
      </p:sp>
      <p:sp>
        <p:nvSpPr>
          <p:cNvPr id="9" name="Slide Number Placeholder 8"/>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290755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009B2D-09B5-4844-9C31-7C53998B88A7}" type="datetime1">
              <a:rPr lang="en-US" smtClean="0"/>
              <a:t>10/6/2022</a:t>
            </a:fld>
            <a:endParaRPr lang="en-US" dirty="0"/>
          </a:p>
        </p:txBody>
      </p:sp>
      <p:sp>
        <p:nvSpPr>
          <p:cNvPr id="4" name="Footer Placeholder 3"/>
          <p:cNvSpPr>
            <a:spLocks noGrp="1"/>
          </p:cNvSpPr>
          <p:nvPr>
            <p:ph type="ftr" sz="quarter" idx="11"/>
          </p:nvPr>
        </p:nvSpPr>
        <p:spPr/>
        <p:txBody>
          <a:bodyPr/>
          <a:lstStyle/>
          <a:p>
            <a:r>
              <a:rPr lang="en-US"/>
              <a:t>Catholic Archdiocese of Perth </a:t>
            </a:r>
          </a:p>
        </p:txBody>
      </p:sp>
      <p:sp>
        <p:nvSpPr>
          <p:cNvPr id="5" name="Slide Number Placeholder 4"/>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474086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78BE93-D84E-4060-BCE9-0F6E51E84D67}" type="datetime1">
              <a:rPr lang="en-US" smtClean="0"/>
              <a:t>10/6/2022</a:t>
            </a:fld>
            <a:endParaRPr lang="en-US" dirty="0"/>
          </a:p>
        </p:txBody>
      </p:sp>
      <p:sp>
        <p:nvSpPr>
          <p:cNvPr id="3" name="Footer Placeholder 2"/>
          <p:cNvSpPr>
            <a:spLocks noGrp="1"/>
          </p:cNvSpPr>
          <p:nvPr>
            <p:ph type="ftr" sz="quarter" idx="11"/>
          </p:nvPr>
        </p:nvSpPr>
        <p:spPr/>
        <p:txBody>
          <a:bodyPr/>
          <a:lstStyle/>
          <a:p>
            <a:r>
              <a:rPr lang="en-US"/>
              <a:t>Catholic Archdiocese of Perth </a:t>
            </a:r>
          </a:p>
        </p:txBody>
      </p:sp>
      <p:sp>
        <p:nvSpPr>
          <p:cNvPr id="4" name="Slide Number Placeholder 3"/>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367176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D7A30-2078-4E62-A265-0C3BC5C4C5D3}" type="datetime1">
              <a:rPr lang="en-US" smtClean="0"/>
              <a:t>10/6/2022</a:t>
            </a:fld>
            <a:endParaRPr lang="en-US" dirty="0"/>
          </a:p>
        </p:txBody>
      </p:sp>
      <p:sp>
        <p:nvSpPr>
          <p:cNvPr id="6" name="Footer Placeholder 5"/>
          <p:cNvSpPr>
            <a:spLocks noGrp="1"/>
          </p:cNvSpPr>
          <p:nvPr>
            <p:ph type="ftr" sz="quarter" idx="11"/>
          </p:nvPr>
        </p:nvSpPr>
        <p:spPr/>
        <p:txBody>
          <a:bodyPr/>
          <a:lstStyle/>
          <a:p>
            <a:r>
              <a:rPr lang="en-US"/>
              <a:t>Catholic Archdiocese of Perth </a:t>
            </a:r>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187210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4D5DD6-ED10-472B-81A0-640E5E5330FE}" type="datetime1">
              <a:rPr lang="en-US" smtClean="0"/>
              <a:t>10/6/2022</a:t>
            </a:fld>
            <a:endParaRPr lang="en-US" dirty="0"/>
          </a:p>
        </p:txBody>
      </p:sp>
      <p:sp>
        <p:nvSpPr>
          <p:cNvPr id="6" name="Footer Placeholder 5"/>
          <p:cNvSpPr>
            <a:spLocks noGrp="1"/>
          </p:cNvSpPr>
          <p:nvPr>
            <p:ph type="ftr" sz="quarter" idx="11"/>
          </p:nvPr>
        </p:nvSpPr>
        <p:spPr/>
        <p:txBody>
          <a:bodyPr/>
          <a:lstStyle/>
          <a:p>
            <a:r>
              <a:rPr lang="en-US"/>
              <a:t>Catholic Archdiocese of Perth </a:t>
            </a:r>
          </a:p>
        </p:txBody>
      </p:sp>
      <p:sp>
        <p:nvSpPr>
          <p:cNvPr id="7" name="Slide Number Placeholder 6"/>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3797477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83A322-BE68-4924-98D4-ADC3CE90A708}" type="datetime1">
              <a:rPr lang="en-US" smtClean="0"/>
              <a:t>10/6/2022</a:t>
            </a:fld>
            <a:endParaRPr lang="en-US" dirty="0"/>
          </a:p>
        </p:txBody>
      </p:sp>
      <p:sp>
        <p:nvSpPr>
          <p:cNvPr id="5" name="Footer Placeholder 4"/>
          <p:cNvSpPr>
            <a:spLocks noGrp="1"/>
          </p:cNvSpPr>
          <p:nvPr>
            <p:ph type="ftr" sz="quarter" idx="11"/>
          </p:nvPr>
        </p:nvSpPr>
        <p:spPr/>
        <p:txBody>
          <a:bodyPr/>
          <a:lstStyle/>
          <a:p>
            <a:r>
              <a:rPr lang="en-US"/>
              <a:t>Catholic Archdiocese of Perth </a:t>
            </a:r>
          </a:p>
        </p:txBody>
      </p:sp>
      <p:sp>
        <p:nvSpPr>
          <p:cNvPr id="6" name="Slide Number Placeholder 5"/>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214639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E45E3-C6CB-4970-ABFA-9E90D876B0AE}" type="datetime1">
              <a:rPr lang="en-US" smtClean="0"/>
              <a:t>10/6/2022</a:t>
            </a:fld>
            <a:endParaRPr lang="en-US" dirty="0"/>
          </a:p>
        </p:txBody>
      </p:sp>
      <p:sp>
        <p:nvSpPr>
          <p:cNvPr id="5" name="Footer Placeholder 4"/>
          <p:cNvSpPr>
            <a:spLocks noGrp="1"/>
          </p:cNvSpPr>
          <p:nvPr>
            <p:ph type="ftr" sz="quarter" idx="11"/>
          </p:nvPr>
        </p:nvSpPr>
        <p:spPr/>
        <p:txBody>
          <a:bodyPr/>
          <a:lstStyle/>
          <a:p>
            <a:r>
              <a:rPr lang="en-US"/>
              <a:t>Catholic Archdiocese of Perth </a:t>
            </a:r>
          </a:p>
        </p:txBody>
      </p:sp>
      <p:sp>
        <p:nvSpPr>
          <p:cNvPr id="6" name="Slide Number Placeholder 5"/>
          <p:cNvSpPr>
            <a:spLocks noGrp="1"/>
          </p:cNvSpPr>
          <p:nvPr>
            <p:ph type="sldNum" sz="quarter" idx="12"/>
          </p:nvPr>
        </p:nvSpPr>
        <p:spPr/>
        <p:txBody>
          <a:bodyPr/>
          <a:lstStyle/>
          <a:p>
            <a:fld id="{4854181D-6920-4594-9A5D-6CE56DC9F8B2}" type="slidenum">
              <a:rPr lang="en-US" smtClean="0"/>
              <a:pPr/>
              <a:t>‹#›</a:t>
            </a:fld>
            <a:endParaRPr lang="en-US"/>
          </a:p>
        </p:txBody>
      </p:sp>
    </p:spTree>
    <p:extLst>
      <p:ext uri="{BB962C8B-B14F-4D97-AF65-F5344CB8AC3E}">
        <p14:creationId xmlns:p14="http://schemas.microsoft.com/office/powerpoint/2010/main" val="969593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1233488"/>
            <a:ext cx="2082266"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1233488"/>
            <a:ext cx="2082266"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1233488"/>
            <a:ext cx="2082266"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1246189"/>
            <a:ext cx="2082266"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739900"/>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4263232"/>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739900"/>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4263232"/>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3949700"/>
            <a:ext cx="1752600" cy="185420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595835"/>
            <a:ext cx="1752600" cy="185420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3949700"/>
            <a:ext cx="1752600" cy="185420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595835"/>
            <a:ext cx="1752600" cy="185420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Tree>
    <p:extLst>
      <p:ext uri="{BB962C8B-B14F-4D97-AF65-F5344CB8AC3E}">
        <p14:creationId xmlns:p14="http://schemas.microsoft.com/office/powerpoint/2010/main" val="739575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1171885" y="718233"/>
            <a:ext cx="6816900" cy="1108800"/>
          </a:xfrm>
          <a:prstGeom prst="rect">
            <a:avLst/>
          </a:prstGeom>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a:spcBef>
                <a:spcPts val="0"/>
              </a:spcBef>
              <a:spcAft>
                <a:spcPts val="0"/>
              </a:spcAft>
              <a:buClr>
                <a:srgbClr val="434343"/>
              </a:buClr>
              <a:buSzPts val="3200"/>
              <a:buNone/>
              <a:defRPr sz="3200" b="1">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4"/>
          <p:cNvSpPr txBox="1">
            <a:spLocks noGrp="1"/>
          </p:cNvSpPr>
          <p:nvPr>
            <p:ph type="body" idx="1"/>
          </p:nvPr>
        </p:nvSpPr>
        <p:spPr>
          <a:xfrm>
            <a:off x="722550" y="1846131"/>
            <a:ext cx="7701300" cy="43524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Livvic"/>
              <a:buAutoNum type="arabicPeriod"/>
              <a:defRPr sz="1100">
                <a:solidFill>
                  <a:srgbClr val="434343"/>
                </a:solidFill>
              </a:defRPr>
            </a:lvl1pPr>
            <a:lvl2pPr marL="914400" lvl="1" indent="-304800">
              <a:spcBef>
                <a:spcPts val="1600"/>
              </a:spcBef>
              <a:spcAft>
                <a:spcPts val="0"/>
              </a:spcAft>
              <a:buClr>
                <a:srgbClr val="434343"/>
              </a:buClr>
              <a:buSzPts val="1200"/>
              <a:buFont typeface="Roboto Condensed Light"/>
              <a:buAutoNum type="alphaLcPeriod"/>
              <a:defRPr>
                <a:solidFill>
                  <a:srgbClr val="434343"/>
                </a:solidFill>
              </a:defRPr>
            </a:lvl2pPr>
            <a:lvl3pPr marL="1371600" lvl="2" indent="-304800">
              <a:spcBef>
                <a:spcPts val="1600"/>
              </a:spcBef>
              <a:spcAft>
                <a:spcPts val="0"/>
              </a:spcAft>
              <a:buClr>
                <a:srgbClr val="434343"/>
              </a:buClr>
              <a:buSzPts val="1200"/>
              <a:buFont typeface="Roboto Condensed Light"/>
              <a:buAutoNum type="romanLcPeriod"/>
              <a:defRPr>
                <a:solidFill>
                  <a:srgbClr val="434343"/>
                </a:solidFill>
              </a:defRPr>
            </a:lvl3pPr>
            <a:lvl4pPr marL="1828800" lvl="3" indent="-304800">
              <a:spcBef>
                <a:spcPts val="1600"/>
              </a:spcBef>
              <a:spcAft>
                <a:spcPts val="0"/>
              </a:spcAft>
              <a:buClr>
                <a:srgbClr val="434343"/>
              </a:buClr>
              <a:buSzPts val="1200"/>
              <a:buFont typeface="Roboto Condensed Light"/>
              <a:buAutoNum type="arabicPeriod"/>
              <a:defRPr>
                <a:solidFill>
                  <a:srgbClr val="434343"/>
                </a:solidFill>
              </a:defRPr>
            </a:lvl4pPr>
            <a:lvl5pPr marL="2286000" lvl="4" indent="-304800">
              <a:spcBef>
                <a:spcPts val="1600"/>
              </a:spcBef>
              <a:spcAft>
                <a:spcPts val="0"/>
              </a:spcAft>
              <a:buClr>
                <a:srgbClr val="434343"/>
              </a:buClr>
              <a:buSzPts val="1200"/>
              <a:buFont typeface="Roboto Condensed Light"/>
              <a:buAutoNum type="alphaLcPeriod"/>
              <a:defRPr>
                <a:solidFill>
                  <a:srgbClr val="434343"/>
                </a:solidFill>
              </a:defRPr>
            </a:lvl5pPr>
            <a:lvl6pPr marL="2743200" lvl="5" indent="-304800">
              <a:spcBef>
                <a:spcPts val="1600"/>
              </a:spcBef>
              <a:spcAft>
                <a:spcPts val="0"/>
              </a:spcAft>
              <a:buClr>
                <a:srgbClr val="434343"/>
              </a:buClr>
              <a:buSzPts val="1200"/>
              <a:buFont typeface="Roboto Condensed Light"/>
              <a:buAutoNum type="romanLcPeriod"/>
              <a:defRPr>
                <a:solidFill>
                  <a:srgbClr val="434343"/>
                </a:solidFill>
              </a:defRPr>
            </a:lvl6pPr>
            <a:lvl7pPr marL="3200400" lvl="6" indent="-304800">
              <a:spcBef>
                <a:spcPts val="1600"/>
              </a:spcBef>
              <a:spcAft>
                <a:spcPts val="0"/>
              </a:spcAft>
              <a:buClr>
                <a:srgbClr val="434343"/>
              </a:buClr>
              <a:buSzPts val="1200"/>
              <a:buFont typeface="Roboto Condensed Light"/>
              <a:buAutoNum type="arabicPeriod"/>
              <a:defRPr>
                <a:solidFill>
                  <a:srgbClr val="434343"/>
                </a:solidFill>
              </a:defRPr>
            </a:lvl7pPr>
            <a:lvl8pPr marL="3657600" lvl="7" indent="-304800">
              <a:spcBef>
                <a:spcPts val="1600"/>
              </a:spcBef>
              <a:spcAft>
                <a:spcPts val="0"/>
              </a:spcAft>
              <a:buClr>
                <a:srgbClr val="434343"/>
              </a:buClr>
              <a:buSzPts val="1200"/>
              <a:buFont typeface="Roboto Condensed Light"/>
              <a:buAutoNum type="alphaLcPeriod"/>
              <a:defRPr>
                <a:solidFill>
                  <a:srgbClr val="434343"/>
                </a:solidFill>
              </a:defRPr>
            </a:lvl8pPr>
            <a:lvl9pPr marL="4114800" lvl="8" indent="-304800">
              <a:spcBef>
                <a:spcPts val="1600"/>
              </a:spcBef>
              <a:spcAft>
                <a:spcPts val="1600"/>
              </a:spcAft>
              <a:buClr>
                <a:srgbClr val="434343"/>
              </a:buClr>
              <a:buSzPts val="1200"/>
              <a:buFont typeface="Roboto Condensed Light"/>
              <a:buAutoNum type="romanLcPeriod"/>
              <a:defRPr>
                <a:solidFill>
                  <a:srgbClr val="434343"/>
                </a:solidFill>
              </a:defRPr>
            </a:lvl9pPr>
          </a:lstStyle>
          <a:p>
            <a:endParaRPr/>
          </a:p>
        </p:txBody>
      </p:sp>
      <p:sp>
        <p:nvSpPr>
          <p:cNvPr id="27" name="Google Shape;27;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453634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one column 2">
  <p:cSld name="Title and one column 2">
    <p:bg>
      <p:bgPr>
        <a:blipFill>
          <a:blip r:embed="rId2">
            <a:alphaModFix/>
          </a:blip>
          <a:stretch>
            <a:fillRect/>
          </a:stretch>
        </a:blipFill>
        <a:effectLst/>
      </p:bgPr>
    </p:bg>
    <p:spTree>
      <p:nvGrpSpPr>
        <p:cNvPr id="1" name="Shape 169"/>
        <p:cNvGrpSpPr/>
        <p:nvPr/>
      </p:nvGrpSpPr>
      <p:grpSpPr>
        <a:xfrm>
          <a:off x="0" y="0"/>
          <a:ext cx="0" cy="0"/>
          <a:chOff x="0" y="0"/>
          <a:chExt cx="0" cy="0"/>
        </a:xfrm>
      </p:grpSpPr>
      <p:sp>
        <p:nvSpPr>
          <p:cNvPr id="170" name="Google Shape;170;p31"/>
          <p:cNvSpPr txBox="1">
            <a:spLocks noGrp="1"/>
          </p:cNvSpPr>
          <p:nvPr>
            <p:ph type="title"/>
          </p:nvPr>
        </p:nvSpPr>
        <p:spPr>
          <a:xfrm>
            <a:off x="3410200" y="723367"/>
            <a:ext cx="2322600" cy="1108800"/>
          </a:xfrm>
          <a:prstGeom prst="rect">
            <a:avLst/>
          </a:prstGeom>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171" name="Google Shape;171;p31"/>
          <p:cNvSpPr txBox="1">
            <a:spLocks noGrp="1"/>
          </p:cNvSpPr>
          <p:nvPr>
            <p:ph type="subTitle" idx="1"/>
          </p:nvPr>
        </p:nvSpPr>
        <p:spPr>
          <a:xfrm>
            <a:off x="1587650" y="2408933"/>
            <a:ext cx="6160800" cy="2871600"/>
          </a:xfrm>
          <a:prstGeom prst="rect">
            <a:avLst/>
          </a:prstGeom>
        </p:spPr>
        <p:txBody>
          <a:bodyPr spcFirstLastPara="1" wrap="square" lIns="91425" tIns="91425" rIns="91425" bIns="91425" anchor="t" anchorCtr="0">
            <a:noAutofit/>
          </a:bodyPr>
          <a:lstStyle>
            <a:lvl1pPr lvl="0">
              <a:spcBef>
                <a:spcPts val="300"/>
              </a:spcBef>
              <a:spcAft>
                <a:spcPts val="0"/>
              </a:spcAft>
              <a:buSzPts val="1800"/>
              <a:buChar char="●"/>
              <a:defRPr sz="1400">
                <a:latin typeface="Cabin Regular"/>
                <a:ea typeface="Cabin Regular"/>
                <a:cs typeface="Cabin Regular"/>
                <a:sym typeface="Cabin Regular"/>
              </a:defRPr>
            </a:lvl1pPr>
            <a:lvl2pPr lvl="1">
              <a:spcBef>
                <a:spcPts val="1600"/>
              </a:spcBef>
              <a:spcAft>
                <a:spcPts val="0"/>
              </a:spcAft>
              <a:buSzPts val="1400"/>
              <a:buChar char="○"/>
              <a:defRPr/>
            </a:lvl2pPr>
            <a:lvl3pPr lvl="2">
              <a:spcBef>
                <a:spcPts val="1600"/>
              </a:spcBef>
              <a:spcAft>
                <a:spcPts val="0"/>
              </a:spcAft>
              <a:buSzPts val="1400"/>
              <a:buChar char="■"/>
              <a:defRPr/>
            </a:lvl3pPr>
            <a:lvl4pPr lvl="3">
              <a:spcBef>
                <a:spcPts val="1600"/>
              </a:spcBef>
              <a:spcAft>
                <a:spcPts val="0"/>
              </a:spcAft>
              <a:buSzPts val="1400"/>
              <a:buChar char="●"/>
              <a:defRPr/>
            </a:lvl4pPr>
            <a:lvl5pPr lvl="4">
              <a:spcBef>
                <a:spcPts val="1600"/>
              </a:spcBef>
              <a:spcAft>
                <a:spcPts val="0"/>
              </a:spcAft>
              <a:buSzPts val="1400"/>
              <a:buChar char="○"/>
              <a:defRPr/>
            </a:lvl5pPr>
            <a:lvl6pPr lvl="5">
              <a:spcBef>
                <a:spcPts val="1600"/>
              </a:spcBef>
              <a:spcAft>
                <a:spcPts val="0"/>
              </a:spcAft>
              <a:buSzPts val="1400"/>
              <a:buChar char="■"/>
              <a:defRPr/>
            </a:lvl6pPr>
            <a:lvl7pPr lvl="6">
              <a:spcBef>
                <a:spcPts val="1600"/>
              </a:spcBef>
              <a:spcAft>
                <a:spcPts val="0"/>
              </a:spcAft>
              <a:buSzPts val="1400"/>
              <a:buChar char="●"/>
              <a:defRPr/>
            </a:lvl7pPr>
            <a:lvl8pPr lvl="7">
              <a:spcBef>
                <a:spcPts val="1600"/>
              </a:spcBef>
              <a:spcAft>
                <a:spcPts val="0"/>
              </a:spcAft>
              <a:buSzPts val="1400"/>
              <a:buChar char="○"/>
              <a:defRPr/>
            </a:lvl8pPr>
            <a:lvl9pPr lvl="8">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529425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1233488"/>
            <a:ext cx="2082266"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1233488"/>
            <a:ext cx="2082266"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1233488"/>
            <a:ext cx="2082266"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1246189"/>
            <a:ext cx="2082266"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3721100"/>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739900"/>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4263232"/>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739900"/>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4263232"/>
            <a:ext cx="1266825"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3949700"/>
            <a:ext cx="1752600" cy="185420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595835"/>
            <a:ext cx="1752600" cy="185420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3949700"/>
            <a:ext cx="1752600" cy="185420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595835"/>
            <a:ext cx="1752600" cy="185420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Add your text here</a:t>
            </a:r>
          </a:p>
        </p:txBody>
      </p:sp>
    </p:spTree>
    <p:extLst>
      <p:ext uri="{BB962C8B-B14F-4D97-AF65-F5344CB8AC3E}">
        <p14:creationId xmlns:p14="http://schemas.microsoft.com/office/powerpoint/2010/main" val="3526337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D372C-42EC-410F-BCE8-E55FFA6A2A65}" type="datetime1">
              <a:rPr lang="en-US" smtClean="0"/>
              <a:t>10/6/2022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Catholic Archdiocese of Perth </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61504530"/>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40" r:id="rId12"/>
    <p:sldLayoutId id="2147483841" r:id="rId13"/>
    <p:sldLayoutId id="2147483842" r:id="rId14"/>
    <p:sldLayoutId id="2147483755"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image" Target="../media/image10.png"/><Relationship Id="rId5" Type="http://schemas.openxmlformats.org/officeDocument/2006/relationships/diagramLayout" Target="../diagrams/layout1.xml"/><Relationship Id="rId10" Type="http://schemas.openxmlformats.org/officeDocument/2006/relationships/image" Target="../media/image12.png"/><Relationship Id="rId4" Type="http://schemas.openxmlformats.org/officeDocument/2006/relationships/diagramData" Target="../diagrams/data1.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9.emf"/><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3.png"/><Relationship Id="rId4" Type="http://schemas.openxmlformats.org/officeDocument/2006/relationships/diagramLayout" Target="../diagrams/layout2.xml"/><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3.xml"/><Relationship Id="rId7" Type="http://schemas.openxmlformats.org/officeDocument/2006/relationships/image" Target="../media/image12.pn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emf"/><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3.png"/><Relationship Id="rId4" Type="http://schemas.openxmlformats.org/officeDocument/2006/relationships/diagramLayout" Target="../diagrams/layout4.xml"/><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3.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3.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6.xml"/><Relationship Id="rId7" Type="http://schemas.openxmlformats.org/officeDocument/2006/relationships/image" Target="../media/image12.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4AA500-FBF8-4D4D-973F-C6534E8586D6}"/>
              </a:ext>
            </a:extLst>
          </p:cNvPr>
          <p:cNvPicPr>
            <a:picLocks noChangeAspect="1"/>
          </p:cNvPicPr>
          <p:nvPr/>
        </p:nvPicPr>
        <p:blipFill rotWithShape="1">
          <a:blip r:embed="rId3"/>
          <a:srcRect l="-1" t="-4" r="-1" b="44142"/>
          <a:stretch/>
        </p:blipFill>
        <p:spPr>
          <a:xfrm>
            <a:off x="3390900" y="634505"/>
            <a:ext cx="5387975" cy="4575175"/>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pic>
        <p:nvPicPr>
          <p:cNvPr id="7" name="Picture 6">
            <a:extLst>
              <a:ext uri="{FF2B5EF4-FFF2-40B4-BE49-F238E27FC236}">
                <a16:creationId xmlns:a16="http://schemas.microsoft.com/office/drawing/2014/main" id="{5709A80A-5627-4948-91F5-3CF06CAA97CA}"/>
              </a:ext>
            </a:extLst>
          </p:cNvPr>
          <p:cNvPicPr>
            <a:picLocks noChangeAspect="1"/>
          </p:cNvPicPr>
          <p:nvPr/>
        </p:nvPicPr>
        <p:blipFill>
          <a:blip r:embed="rId4"/>
          <a:stretch>
            <a:fillRect/>
          </a:stretch>
        </p:blipFill>
        <p:spPr>
          <a:xfrm>
            <a:off x="4615726" y="5698675"/>
            <a:ext cx="4321111" cy="692600"/>
          </a:xfrm>
          <a:prstGeom prst="rect">
            <a:avLst/>
          </a:prstGeom>
        </p:spPr>
      </p:pic>
      <p:pic>
        <p:nvPicPr>
          <p:cNvPr id="6" name="Picture 5">
            <a:extLst>
              <a:ext uri="{FF2B5EF4-FFF2-40B4-BE49-F238E27FC236}">
                <a16:creationId xmlns:a16="http://schemas.microsoft.com/office/drawing/2014/main" id="{3B423581-F074-4C6C-A864-FE7616D56C24}"/>
              </a:ext>
            </a:extLst>
          </p:cNvPr>
          <p:cNvPicPr>
            <a:picLocks noChangeAspect="1"/>
          </p:cNvPicPr>
          <p:nvPr/>
        </p:nvPicPr>
        <p:blipFill>
          <a:blip r:embed="rId5"/>
          <a:stretch>
            <a:fillRect/>
          </a:stretch>
        </p:blipFill>
        <p:spPr>
          <a:xfrm>
            <a:off x="5723624" y="6391956"/>
            <a:ext cx="4262436" cy="339725"/>
          </a:xfrm>
          <a:prstGeom prst="rect">
            <a:avLst/>
          </a:prstGeom>
        </p:spPr>
      </p:pic>
      <p:pic>
        <p:nvPicPr>
          <p:cNvPr id="5" name="Picture 4">
            <a:extLst>
              <a:ext uri="{FF2B5EF4-FFF2-40B4-BE49-F238E27FC236}">
                <a16:creationId xmlns:a16="http://schemas.microsoft.com/office/drawing/2014/main" id="{4E945D72-5B2B-47F9-B69B-05572E7CB47A}"/>
              </a:ext>
            </a:extLst>
          </p:cNvPr>
          <p:cNvPicPr>
            <a:picLocks noChangeAspect="1"/>
          </p:cNvPicPr>
          <p:nvPr/>
        </p:nvPicPr>
        <p:blipFill>
          <a:blip r:embed="rId6"/>
          <a:stretch>
            <a:fillRect/>
          </a:stretch>
        </p:blipFill>
        <p:spPr>
          <a:xfrm>
            <a:off x="5237168" y="6316663"/>
            <a:ext cx="346075" cy="339725"/>
          </a:xfrm>
          <a:prstGeom prst="rect">
            <a:avLst/>
          </a:prstGeom>
        </p:spPr>
      </p:pic>
      <p:sp>
        <p:nvSpPr>
          <p:cNvPr id="2" name="Title 1">
            <a:extLst>
              <a:ext uri="{FF2B5EF4-FFF2-40B4-BE49-F238E27FC236}">
                <a16:creationId xmlns:a16="http://schemas.microsoft.com/office/drawing/2014/main" id="{4AC3977A-21B0-4BD1-B4B9-6B6A321FB41E}"/>
              </a:ext>
            </a:extLst>
          </p:cNvPr>
          <p:cNvSpPr>
            <a:spLocks noGrp="1"/>
          </p:cNvSpPr>
          <p:nvPr>
            <p:ph type="ctrTitle"/>
          </p:nvPr>
        </p:nvSpPr>
        <p:spPr>
          <a:xfrm>
            <a:off x="495030" y="2767106"/>
            <a:ext cx="2160621" cy="3071906"/>
          </a:xfrm>
        </p:spPr>
        <p:txBody>
          <a:bodyPr anchor="t">
            <a:normAutofit/>
          </a:bodyPr>
          <a:lstStyle/>
          <a:p>
            <a:pPr algn="l"/>
            <a:r>
              <a:rPr lang="en-AU" sz="3500" dirty="0">
                <a:solidFill>
                  <a:srgbClr val="FFFFFF"/>
                </a:solidFill>
              </a:rPr>
              <a:t>Parish Pastoral Council Formation</a:t>
            </a:r>
          </a:p>
        </p:txBody>
      </p:sp>
      <p:sp>
        <p:nvSpPr>
          <p:cNvPr id="3" name="Subtitle 2">
            <a:extLst>
              <a:ext uri="{FF2B5EF4-FFF2-40B4-BE49-F238E27FC236}">
                <a16:creationId xmlns:a16="http://schemas.microsoft.com/office/drawing/2014/main" id="{A3380BCD-3BD6-4832-8391-91CC51029C65}"/>
              </a:ext>
            </a:extLst>
          </p:cNvPr>
          <p:cNvSpPr>
            <a:spLocks noGrp="1"/>
          </p:cNvSpPr>
          <p:nvPr>
            <p:ph type="subTitle" idx="1"/>
          </p:nvPr>
        </p:nvSpPr>
        <p:spPr>
          <a:xfrm>
            <a:off x="284813" y="5010417"/>
            <a:ext cx="2189804" cy="534721"/>
          </a:xfrm>
        </p:spPr>
        <p:txBody>
          <a:bodyPr anchor="b">
            <a:normAutofit/>
          </a:bodyPr>
          <a:lstStyle/>
          <a:p>
            <a:r>
              <a:rPr lang="en-AU" sz="1700" b="1">
                <a:solidFill>
                  <a:srgbClr val="FFFFFF"/>
                </a:solidFill>
              </a:rPr>
              <a:t>Day  1</a:t>
            </a:r>
            <a:endParaRPr lang="en-AU" sz="1700" b="1" dirty="0">
              <a:solidFill>
                <a:srgbClr val="FFFFFF"/>
              </a:solidFill>
            </a:endParaRPr>
          </a:p>
        </p:txBody>
      </p:sp>
      <p:sp>
        <p:nvSpPr>
          <p:cNvPr id="8" name="Rectangle 7">
            <a:extLst>
              <a:ext uri="{FF2B5EF4-FFF2-40B4-BE49-F238E27FC236}">
                <a16:creationId xmlns:a16="http://schemas.microsoft.com/office/drawing/2014/main" id="{782BFC5B-B4D2-4601-970A-0BBDBE91FD63}"/>
              </a:ext>
            </a:extLst>
          </p:cNvPr>
          <p:cNvSpPr/>
          <p:nvPr/>
        </p:nvSpPr>
        <p:spPr>
          <a:xfrm>
            <a:off x="-2500" y="429"/>
            <a:ext cx="3393400" cy="6857571"/>
          </a:xfrm>
          <a:prstGeom prst="rect">
            <a:avLst/>
          </a:prstGeom>
          <a:gradFill flip="none" rotWithShape="1">
            <a:gsLst>
              <a:gs pos="0">
                <a:srgbClr val="009999">
                  <a:shade val="30000"/>
                  <a:satMod val="115000"/>
                </a:srgbClr>
              </a:gs>
              <a:gs pos="66000">
                <a:srgbClr val="009999">
                  <a:shade val="67500"/>
                  <a:satMod val="115000"/>
                </a:srgbClr>
              </a:gs>
              <a:gs pos="100000">
                <a:srgbClr val="009999">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TextBox 8">
            <a:extLst>
              <a:ext uri="{FF2B5EF4-FFF2-40B4-BE49-F238E27FC236}">
                <a16:creationId xmlns:a16="http://schemas.microsoft.com/office/drawing/2014/main" id="{CCAF3886-A89E-4AE4-8D95-CA35FE60B95E}"/>
              </a:ext>
            </a:extLst>
          </p:cNvPr>
          <p:cNvSpPr txBox="1"/>
          <p:nvPr/>
        </p:nvSpPr>
        <p:spPr>
          <a:xfrm>
            <a:off x="442996" y="1633253"/>
            <a:ext cx="2580279" cy="3139321"/>
          </a:xfrm>
          <a:prstGeom prst="rect">
            <a:avLst/>
          </a:prstGeom>
          <a:noFill/>
        </p:spPr>
        <p:txBody>
          <a:bodyPr wrap="square" rtlCol="0">
            <a:spAutoFit/>
          </a:bodyPr>
          <a:lstStyle/>
          <a:p>
            <a:pPr algn="ctr"/>
            <a:r>
              <a:rPr lang="en-AU" sz="3600" b="1" dirty="0">
                <a:solidFill>
                  <a:schemeClr val="bg1"/>
                </a:solidFill>
                <a:latin typeface="Maiandra GD" panose="020E0502030308020204" pitchFamily="34" charset="0"/>
              </a:rPr>
              <a:t>Parish Pastoral Council </a:t>
            </a:r>
          </a:p>
          <a:p>
            <a:pPr algn="ctr"/>
            <a:r>
              <a:rPr lang="en-AU" sz="3600" b="1" dirty="0">
                <a:solidFill>
                  <a:schemeClr val="bg1"/>
                </a:solidFill>
                <a:latin typeface="Maiandra GD" panose="020E0502030308020204" pitchFamily="34" charset="0"/>
              </a:rPr>
              <a:t>Formation </a:t>
            </a:r>
          </a:p>
          <a:p>
            <a:endParaRPr lang="en-AU" dirty="0"/>
          </a:p>
          <a:p>
            <a:endParaRPr lang="en-AU" dirty="0"/>
          </a:p>
          <a:p>
            <a:endParaRPr lang="en-AU" dirty="0"/>
          </a:p>
        </p:txBody>
      </p:sp>
      <p:pic>
        <p:nvPicPr>
          <p:cNvPr id="31" name="Picture 30">
            <a:extLst>
              <a:ext uri="{FF2B5EF4-FFF2-40B4-BE49-F238E27FC236}">
                <a16:creationId xmlns:a16="http://schemas.microsoft.com/office/drawing/2014/main" id="{D77331B0-BF96-44A5-8694-0AAEB276DE6B}"/>
              </a:ext>
            </a:extLst>
          </p:cNvPr>
          <p:cNvPicPr>
            <a:picLocks noChangeAspect="1"/>
          </p:cNvPicPr>
          <p:nvPr/>
        </p:nvPicPr>
        <p:blipFill rotWithShape="1">
          <a:blip r:embed="rId7"/>
          <a:srcRect t="72835" r="26274" b="11220"/>
          <a:stretch/>
        </p:blipFill>
        <p:spPr>
          <a:xfrm>
            <a:off x="0" y="6151407"/>
            <a:ext cx="3390900" cy="692600"/>
          </a:xfrm>
          <a:prstGeom prst="rect">
            <a:avLst/>
          </a:prstGeom>
        </p:spPr>
      </p:pic>
      <p:sp>
        <p:nvSpPr>
          <p:cNvPr id="10" name="TextBox 9">
            <a:extLst>
              <a:ext uri="{FF2B5EF4-FFF2-40B4-BE49-F238E27FC236}">
                <a16:creationId xmlns:a16="http://schemas.microsoft.com/office/drawing/2014/main" id="{8B090E6F-F7B1-4561-9A71-227549B59D0D}"/>
              </a:ext>
            </a:extLst>
          </p:cNvPr>
          <p:cNvSpPr txBox="1"/>
          <p:nvPr/>
        </p:nvSpPr>
        <p:spPr>
          <a:xfrm>
            <a:off x="809469" y="4302177"/>
            <a:ext cx="1465661" cy="830997"/>
          </a:xfrm>
          <a:prstGeom prst="rect">
            <a:avLst/>
          </a:prstGeom>
          <a:noFill/>
        </p:spPr>
        <p:txBody>
          <a:bodyPr wrap="square" rtlCol="0">
            <a:spAutoFit/>
          </a:bodyPr>
          <a:lstStyle/>
          <a:p>
            <a:pPr algn="ctr"/>
            <a:r>
              <a:rPr lang="en-AU" sz="2400" b="1" dirty="0">
                <a:solidFill>
                  <a:srgbClr val="FFFF00"/>
                </a:solidFill>
              </a:rPr>
              <a:t>October 1 2022</a:t>
            </a:r>
          </a:p>
        </p:txBody>
      </p:sp>
    </p:spTree>
    <p:extLst>
      <p:ext uri="{BB962C8B-B14F-4D97-AF65-F5344CB8AC3E}">
        <p14:creationId xmlns:p14="http://schemas.microsoft.com/office/powerpoint/2010/main" val="2901398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15407E4-54C5-BB16-937F-9AFCB3A4AAEB}"/>
              </a:ext>
            </a:extLst>
          </p:cNvPr>
          <p:cNvSpPr>
            <a:spLocks noGrp="1"/>
          </p:cNvSpPr>
          <p:nvPr>
            <p:ph sz="half" idx="1"/>
          </p:nvPr>
        </p:nvSpPr>
        <p:spPr>
          <a:xfrm>
            <a:off x="3882203" y="681925"/>
            <a:ext cx="4678693" cy="5770549"/>
          </a:xfrm>
        </p:spPr>
        <p:txBody>
          <a:bodyPr>
            <a:normAutofit/>
          </a:bodyPr>
          <a:lstStyle/>
          <a:p>
            <a:pPr marL="0" indent="0" algn="ctr">
              <a:lnSpc>
                <a:spcPct val="150000"/>
              </a:lnSpc>
              <a:spcBef>
                <a:spcPts val="0"/>
              </a:spcBef>
              <a:buNone/>
            </a:pPr>
            <a:r>
              <a:rPr lang="en-AU" sz="2000" b="1" dirty="0">
                <a:solidFill>
                  <a:srgbClr val="002060"/>
                </a:solidFill>
                <a:latin typeface="Calibri" panose="020F0502020204030204" pitchFamily="34" charset="0"/>
                <a:cs typeface="Calibri" panose="020F0502020204030204" pitchFamily="34" charset="0"/>
              </a:rPr>
              <a:t>The Catholic Archdiocese of Perth acknowledges the </a:t>
            </a:r>
            <a:r>
              <a:rPr lang="en-AU" sz="2000" b="1" dirty="0" err="1">
                <a:solidFill>
                  <a:srgbClr val="002060"/>
                </a:solidFill>
                <a:latin typeface="Calibri" panose="020F0502020204030204" pitchFamily="34" charset="0"/>
                <a:cs typeface="Calibri" panose="020F0502020204030204" pitchFamily="34" charset="0"/>
              </a:rPr>
              <a:t>Whadjuk</a:t>
            </a:r>
            <a:r>
              <a:rPr lang="en-AU" sz="2000" b="1" dirty="0">
                <a:solidFill>
                  <a:srgbClr val="002060"/>
                </a:solidFill>
                <a:latin typeface="Calibri" panose="020F0502020204030204" pitchFamily="34" charset="0"/>
                <a:cs typeface="Calibri" panose="020F0502020204030204" pitchFamily="34" charset="0"/>
              </a:rPr>
              <a:t> </a:t>
            </a:r>
            <a:r>
              <a:rPr lang="en-AU" sz="2000" b="1" dirty="0" err="1">
                <a:solidFill>
                  <a:srgbClr val="002060"/>
                </a:solidFill>
                <a:latin typeface="Calibri" panose="020F0502020204030204" pitchFamily="34" charset="0"/>
                <a:cs typeface="Calibri" panose="020F0502020204030204" pitchFamily="34" charset="0"/>
              </a:rPr>
              <a:t>Nyoongar</a:t>
            </a:r>
            <a:r>
              <a:rPr lang="en-AU" sz="2000" b="1" dirty="0">
                <a:solidFill>
                  <a:srgbClr val="002060"/>
                </a:solidFill>
                <a:latin typeface="Calibri" panose="020F0502020204030204" pitchFamily="34" charset="0"/>
                <a:cs typeface="Calibri" panose="020F0502020204030204" pitchFamily="34" charset="0"/>
              </a:rPr>
              <a:t> people, the Traditional Owners who have walked upon and cared for this land for thousands of years.  </a:t>
            </a:r>
            <a:br>
              <a:rPr lang="en-AU" sz="2000" b="1" dirty="0">
                <a:solidFill>
                  <a:srgbClr val="002060"/>
                </a:solidFill>
                <a:latin typeface="Calibri" panose="020F0502020204030204" pitchFamily="34" charset="0"/>
                <a:cs typeface="Calibri" panose="020F0502020204030204" pitchFamily="34" charset="0"/>
              </a:rPr>
            </a:br>
            <a:r>
              <a:rPr lang="en-AU" sz="2000" b="1" dirty="0">
                <a:solidFill>
                  <a:srgbClr val="002060"/>
                </a:solidFill>
                <a:latin typeface="Calibri" panose="020F0502020204030204" pitchFamily="34" charset="0"/>
                <a:cs typeface="Calibri" panose="020F0502020204030204" pitchFamily="34" charset="0"/>
              </a:rPr>
              <a:t>We acknowledge the continued deep spiritual attachment and relationship of </a:t>
            </a:r>
            <a:br>
              <a:rPr lang="en-AU" sz="2000" b="1" dirty="0">
                <a:solidFill>
                  <a:srgbClr val="002060"/>
                </a:solidFill>
                <a:latin typeface="Calibri" panose="020F0502020204030204" pitchFamily="34" charset="0"/>
                <a:cs typeface="Calibri" panose="020F0502020204030204" pitchFamily="34" charset="0"/>
              </a:rPr>
            </a:br>
            <a:r>
              <a:rPr lang="en-AU" sz="2000" b="1" dirty="0">
                <a:solidFill>
                  <a:srgbClr val="002060"/>
                </a:solidFill>
                <a:latin typeface="Calibri" panose="020F0502020204030204" pitchFamily="34" charset="0"/>
                <a:cs typeface="Calibri" panose="020F0502020204030204" pitchFamily="34" charset="0"/>
              </a:rPr>
              <a:t>Aboriginal and Torres Strait Islander peoples </a:t>
            </a:r>
            <a:br>
              <a:rPr lang="en-AU" sz="2000" b="1" dirty="0">
                <a:solidFill>
                  <a:srgbClr val="002060"/>
                </a:solidFill>
                <a:latin typeface="Calibri" panose="020F0502020204030204" pitchFamily="34" charset="0"/>
                <a:cs typeface="Calibri" panose="020F0502020204030204" pitchFamily="34" charset="0"/>
              </a:rPr>
            </a:br>
            <a:r>
              <a:rPr lang="en-AU" sz="2000" b="1" dirty="0">
                <a:solidFill>
                  <a:srgbClr val="002060"/>
                </a:solidFill>
                <a:latin typeface="Calibri" panose="020F0502020204030204" pitchFamily="34" charset="0"/>
                <a:cs typeface="Calibri" panose="020F0502020204030204" pitchFamily="34" charset="0"/>
              </a:rPr>
              <a:t>to this country and commit ourselves to the ongoing journey of Reconciliation</a:t>
            </a:r>
            <a:r>
              <a:rPr lang="en-AU" sz="2000" b="1" dirty="0">
                <a:cs typeface="Arial" panose="020B0604020202020204" pitchFamily="34" charset="0"/>
              </a:rPr>
              <a:t>.</a:t>
            </a:r>
          </a:p>
          <a:p>
            <a:endParaRPr lang="en-AU" sz="1950" dirty="0"/>
          </a:p>
        </p:txBody>
      </p:sp>
      <p:sp>
        <p:nvSpPr>
          <p:cNvPr id="4" name="Slide Number Placeholder 3">
            <a:extLst>
              <a:ext uri="{FF2B5EF4-FFF2-40B4-BE49-F238E27FC236}">
                <a16:creationId xmlns:a16="http://schemas.microsoft.com/office/drawing/2014/main" id="{D66E959E-B23F-467A-9B6E-30F9EE969EC2}"/>
              </a:ext>
            </a:extLst>
          </p:cNvPr>
          <p:cNvSpPr>
            <a:spLocks noGrp="1"/>
          </p:cNvSpPr>
          <p:nvPr>
            <p:ph type="sldNum" sz="quarter" idx="12"/>
          </p:nvPr>
        </p:nvSpPr>
        <p:spPr/>
        <p:txBody>
          <a:bodyPr anchor="ctr">
            <a:normAutofit/>
          </a:bodyPr>
          <a:lstStyle/>
          <a:p>
            <a:pPr>
              <a:spcAft>
                <a:spcPts val="450"/>
              </a:spcAft>
            </a:pPr>
            <a:fld id="{9EC71654-96A5-4280-94F3-931C61A9F92C}" type="slidenum">
              <a:rPr lang="en-US" smtClean="0"/>
              <a:pPr>
                <a:spcAft>
                  <a:spcPts val="450"/>
                </a:spcAft>
              </a:pPr>
              <a:t>2</a:t>
            </a:fld>
            <a:endParaRPr lang="en-US"/>
          </a:p>
        </p:txBody>
      </p:sp>
      <p:pic>
        <p:nvPicPr>
          <p:cNvPr id="11" name="Picture 4" descr="Ocean Edge | Copyright Leah Brideson | Acrylic on canvas board 2017">
            <a:extLst>
              <a:ext uri="{FF2B5EF4-FFF2-40B4-BE49-F238E27FC236}">
                <a16:creationId xmlns:a16="http://schemas.microsoft.com/office/drawing/2014/main" id="{4190B398-C3EA-E862-78F9-E1278C2F45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96" t="8814" r="6171" b="518"/>
          <a:stretch/>
        </p:blipFill>
        <p:spPr bwMode="auto">
          <a:xfrm>
            <a:off x="583104" y="799298"/>
            <a:ext cx="3434942" cy="55358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28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96CE262-6855-4552-96BA-A09780C855B3}"/>
              </a:ext>
            </a:extLst>
          </p:cNvPr>
          <p:cNvSpPr>
            <a:spLocks noGrp="1"/>
          </p:cNvSpPr>
          <p:nvPr>
            <p:ph type="sldNum" sz="quarter" idx="12"/>
          </p:nvPr>
        </p:nvSpPr>
        <p:spPr/>
        <p:txBody>
          <a:bodyPr/>
          <a:lstStyle/>
          <a:p>
            <a:fld id="{4854181D-6920-4594-9A5D-6CE56DC9F8B2}" type="slidenum">
              <a:rPr lang="en-US" smtClean="0"/>
              <a:pPr/>
              <a:t>3</a:t>
            </a:fld>
            <a:endParaRPr lang="en-US"/>
          </a:p>
        </p:txBody>
      </p:sp>
      <p:pic>
        <p:nvPicPr>
          <p:cNvPr id="7" name="Picture 6">
            <a:extLst>
              <a:ext uri="{FF2B5EF4-FFF2-40B4-BE49-F238E27FC236}">
                <a16:creationId xmlns:a16="http://schemas.microsoft.com/office/drawing/2014/main" id="{4FD8F336-8D04-4769-83E6-05994DBD6B4D}"/>
              </a:ext>
            </a:extLst>
          </p:cNvPr>
          <p:cNvPicPr>
            <a:picLocks noChangeAspect="1"/>
          </p:cNvPicPr>
          <p:nvPr/>
        </p:nvPicPr>
        <p:blipFill rotWithShape="1">
          <a:blip r:embed="rId2"/>
          <a:srcRect t="41727" r="1976"/>
          <a:stretch/>
        </p:blipFill>
        <p:spPr>
          <a:xfrm>
            <a:off x="0" y="364331"/>
            <a:ext cx="8959239" cy="6357145"/>
          </a:xfrm>
          <a:prstGeom prst="rect">
            <a:avLst/>
          </a:prstGeom>
        </p:spPr>
      </p:pic>
      <p:pic>
        <p:nvPicPr>
          <p:cNvPr id="9" name="Picture 8">
            <a:extLst>
              <a:ext uri="{FF2B5EF4-FFF2-40B4-BE49-F238E27FC236}">
                <a16:creationId xmlns:a16="http://schemas.microsoft.com/office/drawing/2014/main" id="{5273E5A8-4AE0-4DE4-B4CB-CB4185110DD9}"/>
              </a:ext>
            </a:extLst>
          </p:cNvPr>
          <p:cNvPicPr>
            <a:picLocks noChangeAspect="1"/>
          </p:cNvPicPr>
          <p:nvPr/>
        </p:nvPicPr>
        <p:blipFill rotWithShape="1">
          <a:blip r:embed="rId3"/>
          <a:srcRect l="-299" r="84413" b="-14458"/>
          <a:stretch/>
        </p:blipFill>
        <p:spPr>
          <a:xfrm>
            <a:off x="650081" y="42642"/>
            <a:ext cx="1057275" cy="1464199"/>
          </a:xfrm>
          <a:prstGeom prst="rect">
            <a:avLst/>
          </a:prstGeom>
        </p:spPr>
      </p:pic>
      <p:sp>
        <p:nvSpPr>
          <p:cNvPr id="3" name="TextBox 2">
            <a:extLst>
              <a:ext uri="{FF2B5EF4-FFF2-40B4-BE49-F238E27FC236}">
                <a16:creationId xmlns:a16="http://schemas.microsoft.com/office/drawing/2014/main" id="{C84C5A83-C226-508C-E0C4-BA7CA0182E87}"/>
              </a:ext>
            </a:extLst>
          </p:cNvPr>
          <p:cNvSpPr txBox="1"/>
          <p:nvPr/>
        </p:nvSpPr>
        <p:spPr>
          <a:xfrm>
            <a:off x="1842664" y="136524"/>
            <a:ext cx="6144049" cy="584775"/>
          </a:xfrm>
          <a:prstGeom prst="rect">
            <a:avLst/>
          </a:prstGeom>
          <a:noFill/>
        </p:spPr>
        <p:txBody>
          <a:bodyPr wrap="square" rtlCol="0">
            <a:spAutoFit/>
          </a:bodyPr>
          <a:lstStyle/>
          <a:p>
            <a:r>
              <a:rPr lang="en-AU" sz="3200" b="1" dirty="0">
                <a:solidFill>
                  <a:srgbClr val="0070C0"/>
                </a:solidFill>
                <a:latin typeface="+mj-lt"/>
              </a:rPr>
              <a:t>Prayer for the Archdiocese of Perth</a:t>
            </a:r>
          </a:p>
        </p:txBody>
      </p:sp>
    </p:spTree>
    <p:extLst>
      <p:ext uri="{BB962C8B-B14F-4D97-AF65-F5344CB8AC3E}">
        <p14:creationId xmlns:p14="http://schemas.microsoft.com/office/powerpoint/2010/main" val="238429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693EB6-D3F6-42BC-9FE3-96255AB9FF26}"/>
              </a:ext>
            </a:extLst>
          </p:cNvPr>
          <p:cNvSpPr>
            <a:spLocks noGrp="1"/>
          </p:cNvSpPr>
          <p:nvPr>
            <p:ph type="sldNum" sz="quarter" idx="12"/>
          </p:nvPr>
        </p:nvSpPr>
        <p:spPr/>
        <p:txBody>
          <a:bodyPr/>
          <a:lstStyle/>
          <a:p>
            <a:fld id="{4854181D-6920-4594-9A5D-6CE56DC9F8B2}" type="slidenum">
              <a:rPr lang="en-US" smtClean="0"/>
              <a:pPr/>
              <a:t>4</a:t>
            </a:fld>
            <a:endParaRPr lang="en-US"/>
          </a:p>
        </p:txBody>
      </p:sp>
      <p:pic>
        <p:nvPicPr>
          <p:cNvPr id="4" name="Picture 3">
            <a:extLst>
              <a:ext uri="{FF2B5EF4-FFF2-40B4-BE49-F238E27FC236}">
                <a16:creationId xmlns:a16="http://schemas.microsoft.com/office/drawing/2014/main" id="{896D37C9-51E3-4BCE-B6DE-86D1E350DC2B}"/>
              </a:ext>
            </a:extLst>
          </p:cNvPr>
          <p:cNvPicPr/>
          <p:nvPr/>
        </p:nvPicPr>
        <p:blipFill rotWithShape="1">
          <a:blip r:embed="rId2">
            <a:extLst>
              <a:ext uri="{28A0092B-C50C-407E-A947-70E740481C1C}">
                <a14:useLocalDpi xmlns:a14="http://schemas.microsoft.com/office/drawing/2010/main" val="0"/>
              </a:ext>
            </a:extLst>
          </a:blip>
          <a:srcRect l="10762" t="59383" r="9547" b="8064"/>
          <a:stretch/>
        </p:blipFill>
        <p:spPr bwMode="auto">
          <a:xfrm>
            <a:off x="0" y="-50006"/>
            <a:ext cx="9229725" cy="6782781"/>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759D40B7-F45A-4EA5-A501-9DF42BC8B179}"/>
              </a:ext>
            </a:extLst>
          </p:cNvPr>
          <p:cNvPicPr>
            <a:picLocks noChangeAspect="1"/>
          </p:cNvPicPr>
          <p:nvPr/>
        </p:nvPicPr>
        <p:blipFill>
          <a:blip r:embed="rId3"/>
          <a:stretch>
            <a:fillRect/>
          </a:stretch>
        </p:blipFill>
        <p:spPr>
          <a:xfrm>
            <a:off x="2914669" y="6495414"/>
            <a:ext cx="369144" cy="333888"/>
          </a:xfrm>
          <a:prstGeom prst="rect">
            <a:avLst/>
          </a:prstGeom>
        </p:spPr>
      </p:pic>
      <p:pic>
        <p:nvPicPr>
          <p:cNvPr id="9" name="Picture 8">
            <a:extLst>
              <a:ext uri="{FF2B5EF4-FFF2-40B4-BE49-F238E27FC236}">
                <a16:creationId xmlns:a16="http://schemas.microsoft.com/office/drawing/2014/main" id="{CA1C19F8-7D01-462C-B48C-9CEE98857417}"/>
              </a:ext>
            </a:extLst>
          </p:cNvPr>
          <p:cNvPicPr>
            <a:picLocks noChangeAspect="1"/>
          </p:cNvPicPr>
          <p:nvPr/>
        </p:nvPicPr>
        <p:blipFill>
          <a:blip r:embed="rId4"/>
          <a:stretch>
            <a:fillRect/>
          </a:stretch>
        </p:blipFill>
        <p:spPr>
          <a:xfrm>
            <a:off x="6220378" y="6369738"/>
            <a:ext cx="2390911" cy="459564"/>
          </a:xfrm>
          <a:prstGeom prst="rect">
            <a:avLst/>
          </a:prstGeom>
        </p:spPr>
      </p:pic>
      <p:pic>
        <p:nvPicPr>
          <p:cNvPr id="10" name="Picture 9">
            <a:extLst>
              <a:ext uri="{FF2B5EF4-FFF2-40B4-BE49-F238E27FC236}">
                <a16:creationId xmlns:a16="http://schemas.microsoft.com/office/drawing/2014/main" id="{20166704-A675-404A-958E-D231F9C4F3B8}"/>
              </a:ext>
            </a:extLst>
          </p:cNvPr>
          <p:cNvPicPr>
            <a:picLocks noChangeAspect="1"/>
          </p:cNvPicPr>
          <p:nvPr/>
        </p:nvPicPr>
        <p:blipFill>
          <a:blip r:embed="rId5"/>
          <a:stretch>
            <a:fillRect/>
          </a:stretch>
        </p:blipFill>
        <p:spPr>
          <a:xfrm>
            <a:off x="3184901" y="6506714"/>
            <a:ext cx="3962400" cy="322588"/>
          </a:xfrm>
          <a:prstGeom prst="rect">
            <a:avLst/>
          </a:prstGeom>
        </p:spPr>
      </p:pic>
    </p:spTree>
    <p:extLst>
      <p:ext uri="{BB962C8B-B14F-4D97-AF65-F5344CB8AC3E}">
        <p14:creationId xmlns:p14="http://schemas.microsoft.com/office/powerpoint/2010/main" val="474405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2B999E5-A357-38EA-A825-65A6BF1A697B}"/>
              </a:ext>
            </a:extLst>
          </p:cNvPr>
          <p:cNvSpPr>
            <a:spLocks noGrp="1"/>
          </p:cNvSpPr>
          <p:nvPr>
            <p:ph type="ftr" sz="quarter" idx="11"/>
          </p:nvPr>
        </p:nvSpPr>
        <p:spPr/>
        <p:txBody>
          <a:bodyPr/>
          <a:lstStyle/>
          <a:p>
            <a:r>
              <a:rPr lang="en-US"/>
              <a:t>Catholic Archdiocese of Perth </a:t>
            </a:r>
          </a:p>
        </p:txBody>
      </p:sp>
      <p:sp>
        <p:nvSpPr>
          <p:cNvPr id="3" name="Slide Number Placeholder 2">
            <a:extLst>
              <a:ext uri="{FF2B5EF4-FFF2-40B4-BE49-F238E27FC236}">
                <a16:creationId xmlns:a16="http://schemas.microsoft.com/office/drawing/2014/main" id="{8C32FC6F-50DA-CD07-A886-24BA2CD88C84}"/>
              </a:ext>
            </a:extLst>
          </p:cNvPr>
          <p:cNvSpPr>
            <a:spLocks noGrp="1"/>
          </p:cNvSpPr>
          <p:nvPr>
            <p:ph type="sldNum" sz="quarter" idx="12"/>
          </p:nvPr>
        </p:nvSpPr>
        <p:spPr/>
        <p:txBody>
          <a:bodyPr/>
          <a:lstStyle/>
          <a:p>
            <a:fld id="{4854181D-6920-4594-9A5D-6CE56DC9F8B2}" type="slidenum">
              <a:rPr lang="en-US" smtClean="0"/>
              <a:pPr/>
              <a:t>5</a:t>
            </a:fld>
            <a:endParaRPr lang="en-US"/>
          </a:p>
        </p:txBody>
      </p:sp>
      <p:sp>
        <p:nvSpPr>
          <p:cNvPr id="4" name="Text Placeholder 2">
            <a:extLst>
              <a:ext uri="{FF2B5EF4-FFF2-40B4-BE49-F238E27FC236}">
                <a16:creationId xmlns:a16="http://schemas.microsoft.com/office/drawing/2014/main" id="{12847B35-2E64-7210-BC1E-0265C5ACFD54}"/>
              </a:ext>
            </a:extLst>
          </p:cNvPr>
          <p:cNvSpPr txBox="1">
            <a:spLocks/>
          </p:cNvSpPr>
          <p:nvPr/>
        </p:nvSpPr>
        <p:spPr>
          <a:xfrm>
            <a:off x="1184153" y="298022"/>
            <a:ext cx="7983928" cy="6015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8900" indent="0">
              <a:spcAft>
                <a:spcPts val="1000"/>
              </a:spcAft>
              <a:buFont typeface="Arial" panose="020B0604020202020204" pitchFamily="34" charset="0"/>
              <a:buNone/>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10.00</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Prayer and Welcome</a:t>
            </a: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88900" indent="0">
              <a:spcAft>
                <a:spcPts val="1000"/>
              </a:spcAft>
              <a:buFont typeface="Arial" panose="020B0604020202020204" pitchFamily="34" charset="0"/>
              <a:buNone/>
              <a:tabLst>
                <a:tab pos="898525" algn="l"/>
              </a:tabLst>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10.05</a:t>
            </a: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Review of the role and nature of the Parish Pastoral 	Council Constitution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88900" indent="0">
              <a:spcAft>
                <a:spcPts val="1000"/>
              </a:spcAft>
              <a:buFont typeface="Arial" panose="020B0604020202020204" pitchFamily="34" charset="0"/>
              <a:buNone/>
              <a:tabLst>
                <a:tab pos="900430" algn="l"/>
              </a:tabLst>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10.35</a:t>
            </a: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Pastoral Planning 					</a:t>
            </a:r>
            <a:endParaRPr lang="en-AU" sz="900" dirty="0">
              <a:latin typeface="Calibri" panose="020F0502020204030204" pitchFamily="34" charset="0"/>
              <a:ea typeface="Calibri" panose="020F0502020204030204" pitchFamily="34" charset="0"/>
              <a:cs typeface="Times New Roman" panose="02020603050405020304" pitchFamily="18" charset="0"/>
            </a:endParaRP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Who is your </a:t>
            </a: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Priority areas</a:t>
            </a:r>
            <a:endParaRPr lang="en-AU" sz="2000" dirty="0">
              <a:latin typeface="Arial" panose="020B0604020202020204" pitchFamily="34" charset="0"/>
              <a:ea typeface="Calibri" panose="020F0502020204030204" pitchFamily="34" charset="0"/>
              <a:cs typeface="Arial" panose="020B0604020202020204" pitchFamily="34" charset="0"/>
            </a:endParaRP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key strategies </a:t>
            </a:r>
            <a:endParaRPr lang="en-AU" sz="2000" dirty="0">
              <a:latin typeface="Arial" panose="020B0604020202020204" pitchFamily="34" charset="0"/>
              <a:ea typeface="Calibri" panose="020F0502020204030204" pitchFamily="34" charset="0"/>
              <a:cs typeface="Arial" panose="020B0604020202020204" pitchFamily="34" charset="0"/>
            </a:endParaRP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Actions/ activities </a:t>
            </a: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Responsibility</a:t>
            </a:r>
            <a:endParaRPr lang="en-AU" sz="2000" dirty="0">
              <a:latin typeface="Arial" panose="020B0604020202020204" pitchFamily="34" charset="0"/>
              <a:ea typeface="Calibri" panose="020F0502020204030204" pitchFamily="34" charset="0"/>
              <a:cs typeface="Arial" panose="020B0604020202020204" pitchFamily="34" charset="0"/>
            </a:endParaRP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Timeline </a:t>
            </a:r>
          </a:p>
          <a:p>
            <a:pPr marL="1255713" indent="-268288">
              <a:buFont typeface="Symbol" panose="05050102010706020507" pitchFamily="18" charset="2"/>
              <a:buChar char=""/>
            </a:pPr>
            <a:r>
              <a:rPr lang="en-AU" sz="2000" dirty="0">
                <a:solidFill>
                  <a:srgbClr val="002060"/>
                </a:solidFill>
                <a:latin typeface="Arial" panose="020B0604020202020204" pitchFamily="34" charset="0"/>
                <a:ea typeface="Calibri" panose="020F0502020204030204" pitchFamily="34" charset="0"/>
                <a:cs typeface="Arial" panose="020B0604020202020204" pitchFamily="34" charset="0"/>
              </a:rPr>
              <a:t>Measurables - Identifying progress </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Font typeface="Arial" panose="020B0604020202020204" pitchFamily="34" charset="0"/>
              <a:buNone/>
              <a:tabLst>
                <a:tab pos="900430" algn="l"/>
              </a:tabLst>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12.15</a:t>
            </a: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Q and A Session</a:t>
            </a:r>
            <a:endParaRPr lang="en-AU" sz="20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1000"/>
              </a:spcAft>
              <a:buFont typeface="Arial" panose="020B0604020202020204" pitchFamily="34" charset="0"/>
              <a:buNone/>
              <a:tabLst>
                <a:tab pos="900430" algn="l"/>
              </a:tabLst>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12.30</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Parish Hubs	 </a:t>
            </a:r>
            <a:r>
              <a:rPr lang="en-AU"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p>
          <a:p>
            <a:pPr marL="0" indent="0">
              <a:spcAft>
                <a:spcPts val="1000"/>
              </a:spcAft>
              <a:buFont typeface="Arial" panose="020B0604020202020204" pitchFamily="34" charset="0"/>
              <a:buNone/>
              <a:tabLst>
                <a:tab pos="900430" algn="l"/>
              </a:tabLst>
            </a:pPr>
            <a:r>
              <a:rPr lang="en-AU" sz="20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12.55</a:t>
            </a:r>
            <a:r>
              <a:rPr lang="en-AU" sz="20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Blessing</a:t>
            </a:r>
            <a:r>
              <a:rPr lang="en-AU" sz="18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n-AU" sz="1800" dirty="0">
              <a:latin typeface="Calibri" panose="020F0502020204030204" pitchFamily="34" charset="0"/>
              <a:ea typeface="Calibri" panose="020F0502020204030204" pitchFamily="34" charset="0"/>
              <a:cs typeface="Times New Roman" panose="02020603050405020304" pitchFamily="18" charset="0"/>
            </a:endParaRPr>
          </a:p>
          <a:p>
            <a:pPr marL="386715" indent="0">
              <a:lnSpc>
                <a:spcPts val="1400"/>
              </a:lnSpc>
              <a:spcAft>
                <a:spcPts val="1000"/>
              </a:spcAft>
              <a:buFont typeface="Arial" panose="020B0604020202020204" pitchFamily="34" charset="0"/>
              <a:buNone/>
            </a:pPr>
            <a:br>
              <a:rPr lang="en-AU" sz="1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AU" sz="1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AU" sz="1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
        <p:nvSpPr>
          <p:cNvPr id="5" name="Title 5">
            <a:extLst>
              <a:ext uri="{FF2B5EF4-FFF2-40B4-BE49-F238E27FC236}">
                <a16:creationId xmlns:a16="http://schemas.microsoft.com/office/drawing/2014/main" id="{DD6A4979-88A9-4B64-C8EE-64091AEFD1F9}"/>
              </a:ext>
            </a:extLst>
          </p:cNvPr>
          <p:cNvSpPr txBox="1">
            <a:spLocks/>
          </p:cNvSpPr>
          <p:nvPr/>
        </p:nvSpPr>
        <p:spPr>
          <a:xfrm rot="16200000">
            <a:off x="-3011195" y="905958"/>
            <a:ext cx="7886700" cy="1089395"/>
          </a:xfrm>
          <a:prstGeom prst="rect">
            <a:avLst/>
          </a:prstGeom>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accent3"/>
                </a:solidFill>
              </a:rPr>
              <a:t>Overview for the day</a:t>
            </a:r>
          </a:p>
        </p:txBody>
      </p:sp>
      <p:pic>
        <p:nvPicPr>
          <p:cNvPr id="6" name="Picture 5">
            <a:extLst>
              <a:ext uri="{FF2B5EF4-FFF2-40B4-BE49-F238E27FC236}">
                <a16:creationId xmlns:a16="http://schemas.microsoft.com/office/drawing/2014/main" id="{AC21281B-E9E9-0F61-D79B-49D630A15F15}"/>
              </a:ext>
            </a:extLst>
          </p:cNvPr>
          <p:cNvPicPr>
            <a:picLocks noChangeAspect="1"/>
          </p:cNvPicPr>
          <p:nvPr/>
        </p:nvPicPr>
        <p:blipFill rotWithShape="1">
          <a:blip r:embed="rId2"/>
          <a:srcRect l="-3" t="72808" r="2" b="14184"/>
          <a:stretch/>
        </p:blipFill>
        <p:spPr>
          <a:xfrm>
            <a:off x="0" y="6292995"/>
            <a:ext cx="3399200" cy="565005"/>
          </a:xfrm>
          <a:prstGeom prst="rect">
            <a:avLst/>
          </a:prstGeom>
        </p:spPr>
      </p:pic>
      <p:pic>
        <p:nvPicPr>
          <p:cNvPr id="7" name="Picture 6">
            <a:extLst>
              <a:ext uri="{FF2B5EF4-FFF2-40B4-BE49-F238E27FC236}">
                <a16:creationId xmlns:a16="http://schemas.microsoft.com/office/drawing/2014/main" id="{734A7F7A-598E-CDD9-9399-A8812CFF8590}"/>
              </a:ext>
            </a:extLst>
          </p:cNvPr>
          <p:cNvPicPr>
            <a:picLocks noChangeAspect="1"/>
          </p:cNvPicPr>
          <p:nvPr/>
        </p:nvPicPr>
        <p:blipFill rotWithShape="1">
          <a:blip r:embed="rId3"/>
          <a:srcRect l="4027" b="7439"/>
          <a:stretch/>
        </p:blipFill>
        <p:spPr>
          <a:xfrm>
            <a:off x="3163303" y="6297577"/>
            <a:ext cx="3264847" cy="524801"/>
          </a:xfrm>
          <a:prstGeom prst="rect">
            <a:avLst/>
          </a:prstGeom>
        </p:spPr>
      </p:pic>
      <p:pic>
        <p:nvPicPr>
          <p:cNvPr id="8" name="Picture 7">
            <a:extLst>
              <a:ext uri="{FF2B5EF4-FFF2-40B4-BE49-F238E27FC236}">
                <a16:creationId xmlns:a16="http://schemas.microsoft.com/office/drawing/2014/main" id="{A0616E39-CF50-981C-5C4B-B5378C8FE2B0}"/>
              </a:ext>
            </a:extLst>
          </p:cNvPr>
          <p:cNvPicPr>
            <a:picLocks noChangeAspect="1"/>
          </p:cNvPicPr>
          <p:nvPr/>
        </p:nvPicPr>
        <p:blipFill rotWithShape="1">
          <a:blip r:embed="rId3"/>
          <a:srcRect l="4027" t="1" b="7439"/>
          <a:stretch/>
        </p:blipFill>
        <p:spPr>
          <a:xfrm>
            <a:off x="5944732" y="6280869"/>
            <a:ext cx="3264847" cy="524800"/>
          </a:xfrm>
          <a:prstGeom prst="rect">
            <a:avLst/>
          </a:prstGeom>
        </p:spPr>
      </p:pic>
    </p:spTree>
    <p:extLst>
      <p:ext uri="{BB962C8B-B14F-4D97-AF65-F5344CB8AC3E}">
        <p14:creationId xmlns:p14="http://schemas.microsoft.com/office/powerpoint/2010/main" val="384231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5F532E5-7548-4579-9EA6-9D5FB6BA3258}"/>
              </a:ext>
            </a:extLst>
          </p:cNvPr>
          <p:cNvGraphicFramePr>
            <a:graphicFrameLocks noGrp="1"/>
          </p:cNvGraphicFramePr>
          <p:nvPr>
            <p:ph sz="half" idx="1"/>
          </p:nvPr>
        </p:nvGraphicFramePr>
        <p:xfrm>
          <a:off x="628650" y="1825625"/>
          <a:ext cx="3886201" cy="3684588"/>
        </p:xfrm>
        <a:graphic>
          <a:graphicData uri="http://schemas.openxmlformats.org/drawingml/2006/table">
            <a:tbl>
              <a:tblPr firstRow="1" firstCol="1" bandRow="1">
                <a:tableStyleId>{5C22544A-7EE6-4342-B048-85BDC9FD1C3A}</a:tableStyleId>
              </a:tblPr>
              <a:tblGrid>
                <a:gridCol w="3886201">
                  <a:extLst>
                    <a:ext uri="{9D8B030D-6E8A-4147-A177-3AD203B41FA5}">
                      <a16:colId xmlns:a16="http://schemas.microsoft.com/office/drawing/2014/main" val="2788647398"/>
                    </a:ext>
                  </a:extLst>
                </a:gridCol>
              </a:tblGrid>
              <a:tr h="3684588">
                <a:tc>
                  <a:txBody>
                    <a:bodyPr/>
                    <a:lstStyle/>
                    <a:p>
                      <a:pPr>
                        <a:lnSpc>
                          <a:spcPct val="115000"/>
                        </a:lnSpc>
                        <a:spcAft>
                          <a:spcPts val="0"/>
                        </a:spcAft>
                      </a:pPr>
                      <a:r>
                        <a:rPr lang="en-AU" sz="1000" dirty="0">
                          <a:effectLst/>
                        </a:rPr>
                        <a:t>e)</a:t>
                      </a:r>
                      <a:endParaRPr lang="en-AU" sz="900" dirty="0">
                        <a:effectLst/>
                      </a:endParaRPr>
                    </a:p>
                  </a:txBody>
                  <a:tcPr marL="27669" marR="27669" marT="0" marB="0">
                    <a:solidFill>
                      <a:schemeClr val="bg1"/>
                    </a:solidFill>
                  </a:tcPr>
                </a:tc>
                <a:extLst>
                  <a:ext uri="{0D108BD9-81ED-4DB2-BD59-A6C34878D82A}">
                    <a16:rowId xmlns:a16="http://schemas.microsoft.com/office/drawing/2014/main" val="3020729463"/>
                  </a:ext>
                </a:extLst>
              </a:tr>
            </a:tbl>
          </a:graphicData>
        </a:graphic>
      </p:graphicFrame>
      <p:sp>
        <p:nvSpPr>
          <p:cNvPr id="8" name="object 23">
            <a:extLst>
              <a:ext uri="{FF2B5EF4-FFF2-40B4-BE49-F238E27FC236}">
                <a16:creationId xmlns:a16="http://schemas.microsoft.com/office/drawing/2014/main" id="{59DB5576-5C17-4490-9A19-85CD37BD876D}"/>
              </a:ext>
            </a:extLst>
          </p:cNvPr>
          <p:cNvSpPr/>
          <p:nvPr/>
        </p:nvSpPr>
        <p:spPr>
          <a:xfrm>
            <a:off x="0" y="770141"/>
            <a:ext cx="4186238" cy="911436"/>
          </a:xfrm>
          <a:custGeom>
            <a:avLst/>
            <a:gdLst/>
            <a:ahLst/>
            <a:cxnLst/>
            <a:rect l="l" t="t" r="r" b="b"/>
            <a:pathLst>
              <a:path w="1909445" h="437514">
                <a:moveTo>
                  <a:pt x="1690241" y="0"/>
                </a:moveTo>
                <a:lnTo>
                  <a:pt x="0" y="0"/>
                </a:lnTo>
                <a:lnTo>
                  <a:pt x="0" y="437154"/>
                </a:lnTo>
                <a:lnTo>
                  <a:pt x="1690241" y="437154"/>
                </a:lnTo>
                <a:lnTo>
                  <a:pt x="1740359" y="431381"/>
                </a:lnTo>
                <a:lnTo>
                  <a:pt x="1786366" y="414937"/>
                </a:lnTo>
                <a:lnTo>
                  <a:pt x="1826950" y="389135"/>
                </a:lnTo>
                <a:lnTo>
                  <a:pt x="1860800" y="355285"/>
                </a:lnTo>
                <a:lnTo>
                  <a:pt x="1886602" y="314701"/>
                </a:lnTo>
                <a:lnTo>
                  <a:pt x="1903046" y="268694"/>
                </a:lnTo>
                <a:lnTo>
                  <a:pt x="1908818" y="218577"/>
                </a:lnTo>
                <a:lnTo>
                  <a:pt x="1903046" y="168459"/>
                </a:lnTo>
                <a:lnTo>
                  <a:pt x="1886602" y="122452"/>
                </a:lnTo>
                <a:lnTo>
                  <a:pt x="1860800" y="81868"/>
                </a:lnTo>
                <a:lnTo>
                  <a:pt x="1826950" y="48018"/>
                </a:lnTo>
                <a:lnTo>
                  <a:pt x="1786366" y="22216"/>
                </a:lnTo>
                <a:lnTo>
                  <a:pt x="1740359" y="5772"/>
                </a:lnTo>
                <a:lnTo>
                  <a:pt x="1690241" y="0"/>
                </a:lnTo>
                <a:close/>
              </a:path>
            </a:pathLst>
          </a:custGeom>
          <a:solidFill>
            <a:srgbClr val="00999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866"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D18B96FB-41C9-4E8C-A17F-FBB0D78A62B1}"/>
              </a:ext>
            </a:extLst>
          </p:cNvPr>
          <p:cNvSpPr txBox="1"/>
          <p:nvPr/>
        </p:nvSpPr>
        <p:spPr>
          <a:xfrm>
            <a:off x="300037" y="968771"/>
            <a:ext cx="3886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srgbClr val="FFFFFF"/>
                </a:solidFill>
                <a:effectLst/>
                <a:uLnTx/>
                <a:uFillTx/>
                <a:latin typeface="Calibri" panose="020F0502020204030204"/>
                <a:ea typeface="+mn-ea"/>
                <a:cs typeface="+mn-cs"/>
              </a:rPr>
              <a:t>What does a Parish </a:t>
            </a:r>
            <a:r>
              <a:rPr lang="en-AU" sz="2800" b="1" dirty="0">
                <a:solidFill>
                  <a:srgbClr val="FFFFFF"/>
                </a:solidFill>
                <a:latin typeface="Calibri" panose="020F0502020204030204"/>
              </a:rPr>
              <a:t>d</a:t>
            </a:r>
            <a:r>
              <a:rPr kumimoji="0" lang="en-AU" sz="2800" b="1" i="0" u="none" strike="noStrike" kern="1200" cap="none" spc="0" normalizeH="0" baseline="0" noProof="0" dirty="0">
                <a:ln>
                  <a:noFill/>
                </a:ln>
                <a:solidFill>
                  <a:srgbClr val="FFFFFF"/>
                </a:solidFill>
                <a:effectLst/>
                <a:uLnTx/>
                <a:uFillTx/>
                <a:latin typeface="Calibri" panose="020F0502020204030204"/>
                <a:ea typeface="+mn-ea"/>
                <a:cs typeface="+mn-cs"/>
              </a:rPr>
              <a:t>o?</a:t>
            </a:r>
          </a:p>
        </p:txBody>
      </p:sp>
      <p:pic>
        <p:nvPicPr>
          <p:cNvPr id="17" name="Picture 16">
            <a:extLst>
              <a:ext uri="{FF2B5EF4-FFF2-40B4-BE49-F238E27FC236}">
                <a16:creationId xmlns:a16="http://schemas.microsoft.com/office/drawing/2014/main" id="{EA7D5D95-6790-4187-B88A-C222B5ED6571}"/>
              </a:ext>
            </a:extLst>
          </p:cNvPr>
          <p:cNvPicPr>
            <a:picLocks noChangeAspect="1"/>
          </p:cNvPicPr>
          <p:nvPr/>
        </p:nvPicPr>
        <p:blipFill rotWithShape="1">
          <a:blip r:embed="rId3"/>
          <a:srcRect t="72047" r="-2057" b="11220"/>
          <a:stretch/>
        </p:blipFill>
        <p:spPr>
          <a:xfrm>
            <a:off x="114427" y="5073363"/>
            <a:ext cx="4693952" cy="726830"/>
          </a:xfrm>
          <a:prstGeom prst="rect">
            <a:avLst/>
          </a:prstGeom>
        </p:spPr>
      </p:pic>
      <p:pic>
        <p:nvPicPr>
          <p:cNvPr id="18" name="Picture 17">
            <a:extLst>
              <a:ext uri="{FF2B5EF4-FFF2-40B4-BE49-F238E27FC236}">
                <a16:creationId xmlns:a16="http://schemas.microsoft.com/office/drawing/2014/main" id="{5798A26F-41EF-43B3-8319-C8DDA4E1E93E}"/>
              </a:ext>
            </a:extLst>
          </p:cNvPr>
          <p:cNvPicPr>
            <a:picLocks noChangeAspect="1"/>
          </p:cNvPicPr>
          <p:nvPr/>
        </p:nvPicPr>
        <p:blipFill rotWithShape="1">
          <a:blip r:embed="rId3"/>
          <a:srcRect t="72047" r="-2057" b="11220"/>
          <a:stretch/>
        </p:blipFill>
        <p:spPr>
          <a:xfrm>
            <a:off x="4514851" y="5068490"/>
            <a:ext cx="4693952" cy="726830"/>
          </a:xfrm>
          <a:prstGeom prst="rect">
            <a:avLst/>
          </a:prstGeom>
        </p:spPr>
      </p:pic>
      <p:graphicFrame>
        <p:nvGraphicFramePr>
          <p:cNvPr id="3" name="Diagram 2">
            <a:extLst>
              <a:ext uri="{FF2B5EF4-FFF2-40B4-BE49-F238E27FC236}">
                <a16:creationId xmlns:a16="http://schemas.microsoft.com/office/drawing/2014/main" id="{9DA68B73-CF57-4121-895F-280529290C92}"/>
              </a:ext>
            </a:extLst>
          </p:cNvPr>
          <p:cNvGraphicFramePr/>
          <p:nvPr>
            <p:extLst>
              <p:ext uri="{D42A27DB-BD31-4B8C-83A1-F6EECF244321}">
                <p14:modId xmlns:p14="http://schemas.microsoft.com/office/powerpoint/2010/main" val="4016804406"/>
              </p:ext>
            </p:extLst>
          </p:nvPr>
        </p:nvGraphicFramePr>
        <p:xfrm>
          <a:off x="1203668" y="1742562"/>
          <a:ext cx="8152815"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a:extLst>
              <a:ext uri="{FF2B5EF4-FFF2-40B4-BE49-F238E27FC236}">
                <a16:creationId xmlns:a16="http://schemas.microsoft.com/office/drawing/2014/main" id="{25D737D0-3FF8-4E61-A53F-9A0A5AD33089}"/>
              </a:ext>
            </a:extLst>
          </p:cNvPr>
          <p:cNvPicPr>
            <a:picLocks noChangeAspect="1"/>
          </p:cNvPicPr>
          <p:nvPr/>
        </p:nvPicPr>
        <p:blipFill>
          <a:blip r:embed="rId9"/>
          <a:stretch>
            <a:fillRect/>
          </a:stretch>
        </p:blipFill>
        <p:spPr>
          <a:xfrm>
            <a:off x="838145" y="2180359"/>
            <a:ext cx="7794620" cy="4072481"/>
          </a:xfrm>
          <a:prstGeom prst="rect">
            <a:avLst/>
          </a:prstGeom>
        </p:spPr>
      </p:pic>
      <p:cxnSp>
        <p:nvCxnSpPr>
          <p:cNvPr id="7" name="Straight Connector 6">
            <a:extLst>
              <a:ext uri="{FF2B5EF4-FFF2-40B4-BE49-F238E27FC236}">
                <a16:creationId xmlns:a16="http://schemas.microsoft.com/office/drawing/2014/main" id="{2ABE95CC-61C7-40C3-91D9-39DE0A75E533}"/>
              </a:ext>
            </a:extLst>
          </p:cNvPr>
          <p:cNvCxnSpPr/>
          <p:nvPr/>
        </p:nvCxnSpPr>
        <p:spPr>
          <a:xfrm>
            <a:off x="4572000" y="1825625"/>
            <a:ext cx="0" cy="3026657"/>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CCF3F492-4C7B-4F68-A650-624300681CC6}"/>
              </a:ext>
            </a:extLst>
          </p:cNvPr>
          <p:cNvPicPr>
            <a:picLocks noChangeAspect="1"/>
          </p:cNvPicPr>
          <p:nvPr/>
        </p:nvPicPr>
        <p:blipFill>
          <a:blip r:embed="rId10"/>
          <a:stretch>
            <a:fillRect/>
          </a:stretch>
        </p:blipFill>
        <p:spPr>
          <a:xfrm>
            <a:off x="3102446" y="6495414"/>
            <a:ext cx="366975" cy="333888"/>
          </a:xfrm>
          <a:prstGeom prst="rect">
            <a:avLst/>
          </a:prstGeom>
        </p:spPr>
      </p:pic>
      <p:pic>
        <p:nvPicPr>
          <p:cNvPr id="19" name="Picture 18">
            <a:extLst>
              <a:ext uri="{FF2B5EF4-FFF2-40B4-BE49-F238E27FC236}">
                <a16:creationId xmlns:a16="http://schemas.microsoft.com/office/drawing/2014/main" id="{B84E76B2-0796-4FB6-998D-659BC8CE4E5C}"/>
              </a:ext>
            </a:extLst>
          </p:cNvPr>
          <p:cNvPicPr>
            <a:picLocks noChangeAspect="1"/>
          </p:cNvPicPr>
          <p:nvPr/>
        </p:nvPicPr>
        <p:blipFill>
          <a:blip r:embed="rId11"/>
          <a:stretch>
            <a:fillRect/>
          </a:stretch>
        </p:blipFill>
        <p:spPr>
          <a:xfrm>
            <a:off x="6408155" y="6369738"/>
            <a:ext cx="2390911" cy="459564"/>
          </a:xfrm>
          <a:prstGeom prst="rect">
            <a:avLst/>
          </a:prstGeom>
        </p:spPr>
      </p:pic>
      <p:pic>
        <p:nvPicPr>
          <p:cNvPr id="20" name="Picture 19">
            <a:extLst>
              <a:ext uri="{FF2B5EF4-FFF2-40B4-BE49-F238E27FC236}">
                <a16:creationId xmlns:a16="http://schemas.microsoft.com/office/drawing/2014/main" id="{84A2E4DD-5D00-40D3-B45C-9052FDD1883D}"/>
              </a:ext>
            </a:extLst>
          </p:cNvPr>
          <p:cNvPicPr>
            <a:picLocks noChangeAspect="1"/>
          </p:cNvPicPr>
          <p:nvPr/>
        </p:nvPicPr>
        <p:blipFill>
          <a:blip r:embed="rId12"/>
          <a:stretch>
            <a:fillRect/>
          </a:stretch>
        </p:blipFill>
        <p:spPr>
          <a:xfrm>
            <a:off x="3452686" y="6506714"/>
            <a:ext cx="3859106" cy="322588"/>
          </a:xfrm>
          <a:prstGeom prst="rect">
            <a:avLst/>
          </a:prstGeom>
        </p:spPr>
      </p:pic>
      <p:sp>
        <p:nvSpPr>
          <p:cNvPr id="5" name="TextBox 4">
            <a:extLst>
              <a:ext uri="{FF2B5EF4-FFF2-40B4-BE49-F238E27FC236}">
                <a16:creationId xmlns:a16="http://schemas.microsoft.com/office/drawing/2014/main" id="{D65E6A9E-06F8-512A-707E-7D2400E75997}"/>
              </a:ext>
            </a:extLst>
          </p:cNvPr>
          <p:cNvSpPr txBox="1"/>
          <p:nvPr/>
        </p:nvSpPr>
        <p:spPr>
          <a:xfrm>
            <a:off x="5147019" y="4380266"/>
            <a:ext cx="3025770" cy="461665"/>
          </a:xfrm>
          <a:prstGeom prst="rect">
            <a:avLst/>
          </a:prstGeom>
          <a:solidFill>
            <a:schemeClr val="bg1"/>
          </a:solidFill>
          <a:ln>
            <a:solidFill>
              <a:schemeClr val="bg1"/>
            </a:solidFill>
          </a:ln>
        </p:spPr>
        <p:txBody>
          <a:bodyPr wrap="square" rtlCol="0">
            <a:spAutoFit/>
          </a:bodyPr>
          <a:lstStyle/>
          <a:p>
            <a:r>
              <a:rPr lang="en-AU" sz="2400" dirty="0"/>
              <a:t>Parish Finance Council</a:t>
            </a:r>
          </a:p>
        </p:txBody>
      </p:sp>
    </p:spTree>
    <p:extLst>
      <p:ext uri="{BB962C8B-B14F-4D97-AF65-F5344CB8AC3E}">
        <p14:creationId xmlns:p14="http://schemas.microsoft.com/office/powerpoint/2010/main" val="80163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7"/>
        <p:cNvGrpSpPr/>
        <p:nvPr/>
      </p:nvGrpSpPr>
      <p:grpSpPr>
        <a:xfrm>
          <a:off x="0" y="0"/>
          <a:ext cx="0" cy="0"/>
          <a:chOff x="0" y="0"/>
          <a:chExt cx="0" cy="0"/>
        </a:xfrm>
      </p:grpSpPr>
      <p:pic>
        <p:nvPicPr>
          <p:cNvPr id="7" name="Picture 6">
            <a:extLst>
              <a:ext uri="{FF2B5EF4-FFF2-40B4-BE49-F238E27FC236}">
                <a16:creationId xmlns:a16="http://schemas.microsoft.com/office/drawing/2014/main" id="{70135607-B312-48CC-9964-B88A8615D1A1}"/>
              </a:ext>
            </a:extLst>
          </p:cNvPr>
          <p:cNvPicPr>
            <a:picLocks noChangeAspect="1"/>
          </p:cNvPicPr>
          <p:nvPr/>
        </p:nvPicPr>
        <p:blipFill rotWithShape="1">
          <a:blip r:embed="rId4"/>
          <a:srcRect t="51906" r="-2" b="-2"/>
          <a:stretch/>
        </p:blipFill>
        <p:spPr>
          <a:xfrm>
            <a:off x="0" y="2640545"/>
            <a:ext cx="565096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9" name="Picture 8">
            <a:extLst>
              <a:ext uri="{FF2B5EF4-FFF2-40B4-BE49-F238E27FC236}">
                <a16:creationId xmlns:a16="http://schemas.microsoft.com/office/drawing/2014/main" id="{218E72C3-ABB8-448E-B298-C79B0199C82A}"/>
              </a:ext>
            </a:extLst>
          </p:cNvPr>
          <p:cNvPicPr>
            <a:picLocks noChangeAspect="1"/>
          </p:cNvPicPr>
          <p:nvPr/>
        </p:nvPicPr>
        <p:blipFill rotWithShape="1">
          <a:blip r:embed="rId4"/>
          <a:srcRect t="41389" r="1" b="26515"/>
          <a:stretch/>
        </p:blipFill>
        <p:spPr>
          <a:xfrm>
            <a:off x="33957" y="20087"/>
            <a:ext cx="5650960" cy="3038092"/>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12" name="Title 1">
            <a:extLst>
              <a:ext uri="{FF2B5EF4-FFF2-40B4-BE49-F238E27FC236}">
                <a16:creationId xmlns:a16="http://schemas.microsoft.com/office/drawing/2014/main" id="{7EC41B80-C593-4637-8FB9-11AFB68AD51F}"/>
              </a:ext>
            </a:extLst>
          </p:cNvPr>
          <p:cNvSpPr>
            <a:spLocks noGrp="1"/>
          </p:cNvSpPr>
          <p:nvPr>
            <p:ph type="ctrTitle"/>
          </p:nvPr>
        </p:nvSpPr>
        <p:spPr>
          <a:xfrm>
            <a:off x="430992" y="2382802"/>
            <a:ext cx="4788976" cy="1576910"/>
          </a:xfrm>
        </p:spPr>
        <p:txBody>
          <a:bodyPr anchor="b">
            <a:normAutofit fontScale="90000"/>
          </a:bodyPr>
          <a:lstStyle/>
          <a:p>
            <a:br>
              <a:rPr lang="en-AU" sz="3800" b="0" dirty="0">
                <a:latin typeface="Calibri" panose="020F0502020204030204" pitchFamily="34" charset="0"/>
                <a:cs typeface="Calibri" panose="020F0502020204030204" pitchFamily="34" charset="0"/>
              </a:rPr>
            </a:br>
            <a:br>
              <a:rPr lang="en-AU" sz="3800" b="0" dirty="0">
                <a:latin typeface="Calibri" panose="020F0502020204030204" pitchFamily="34" charset="0"/>
                <a:cs typeface="Calibri" panose="020F0502020204030204" pitchFamily="34" charset="0"/>
              </a:rPr>
            </a:br>
            <a:br>
              <a:rPr lang="en-AU" sz="3800" b="0" dirty="0">
                <a:latin typeface="Calibri" panose="020F0502020204030204" pitchFamily="34" charset="0"/>
                <a:cs typeface="Calibri" panose="020F0502020204030204" pitchFamily="34" charset="0"/>
              </a:rPr>
            </a:br>
            <a:r>
              <a:rPr lang="en-AU" sz="3800" b="0" dirty="0">
                <a:latin typeface="Calibri" panose="020F0502020204030204" pitchFamily="34" charset="0"/>
                <a:cs typeface="Calibri" panose="020F0502020204030204" pitchFamily="34" charset="0"/>
              </a:rPr>
              <a:t>The Primary </a:t>
            </a:r>
            <a:br>
              <a:rPr lang="en-AU" sz="3800" b="0" dirty="0">
                <a:latin typeface="Calibri" panose="020F0502020204030204" pitchFamily="34" charset="0"/>
                <a:cs typeface="Calibri" panose="020F0502020204030204" pitchFamily="34" charset="0"/>
              </a:rPr>
            </a:br>
            <a:r>
              <a:rPr lang="en-AU" sz="3800" b="0" dirty="0">
                <a:latin typeface="Calibri" panose="020F0502020204030204" pitchFamily="34" charset="0"/>
                <a:cs typeface="Calibri" panose="020F0502020204030204" pitchFamily="34" charset="0"/>
              </a:rPr>
              <a:t>Role and Function of </a:t>
            </a:r>
            <a:br>
              <a:rPr lang="en-AU" sz="3800" b="0" dirty="0">
                <a:latin typeface="Calibri" panose="020F0502020204030204" pitchFamily="34" charset="0"/>
                <a:cs typeface="Calibri" panose="020F0502020204030204" pitchFamily="34" charset="0"/>
              </a:rPr>
            </a:br>
            <a:r>
              <a:rPr lang="en-AU" sz="3800" b="0" dirty="0">
                <a:latin typeface="Calibri" panose="020F0502020204030204" pitchFamily="34" charset="0"/>
                <a:cs typeface="Calibri" panose="020F0502020204030204" pitchFamily="34" charset="0"/>
              </a:rPr>
              <a:t>the </a:t>
            </a:r>
            <a:br>
              <a:rPr lang="en-AU" sz="3800" b="0" dirty="0">
                <a:latin typeface="Calibri" panose="020F0502020204030204" pitchFamily="34" charset="0"/>
                <a:cs typeface="Calibri" panose="020F0502020204030204" pitchFamily="34" charset="0"/>
              </a:rPr>
            </a:br>
            <a:r>
              <a:rPr lang="en-AU" sz="3800" b="0" dirty="0">
                <a:latin typeface="Calibri" panose="020F0502020204030204" pitchFamily="34" charset="0"/>
                <a:cs typeface="Calibri" panose="020F0502020204030204" pitchFamily="34" charset="0"/>
              </a:rPr>
              <a:t>Parish</a:t>
            </a:r>
            <a:br>
              <a:rPr lang="en-AU" sz="3800" b="0" dirty="0">
                <a:latin typeface="Calibri" panose="020F0502020204030204" pitchFamily="34" charset="0"/>
                <a:cs typeface="Calibri" panose="020F0502020204030204" pitchFamily="34" charset="0"/>
              </a:rPr>
            </a:br>
            <a:r>
              <a:rPr lang="en-AU" sz="3800" b="0" dirty="0">
                <a:latin typeface="Calibri" panose="020F0502020204030204" pitchFamily="34" charset="0"/>
                <a:cs typeface="Calibri" panose="020F0502020204030204" pitchFamily="34" charset="0"/>
              </a:rPr>
              <a:t>Pastoral Council</a:t>
            </a:r>
          </a:p>
        </p:txBody>
      </p:sp>
      <p:pic>
        <p:nvPicPr>
          <p:cNvPr id="6" name="Picture 5">
            <a:extLst>
              <a:ext uri="{FF2B5EF4-FFF2-40B4-BE49-F238E27FC236}">
                <a16:creationId xmlns:a16="http://schemas.microsoft.com/office/drawing/2014/main" id="{9893168A-C93E-42E6-B417-D30CBAE3B07C}"/>
              </a:ext>
            </a:extLst>
          </p:cNvPr>
          <p:cNvPicPr>
            <a:picLocks noChangeAspect="1"/>
          </p:cNvPicPr>
          <p:nvPr/>
        </p:nvPicPr>
        <p:blipFill rotWithShape="1">
          <a:blip r:embed="rId5"/>
          <a:srcRect r="5405"/>
          <a:stretch/>
        </p:blipFill>
        <p:spPr>
          <a:xfrm>
            <a:off x="5887243" y="1773014"/>
            <a:ext cx="2825765" cy="3847633"/>
          </a:xfrm>
          <a:prstGeom prst="rect">
            <a:avLst/>
          </a:prstGeom>
        </p:spPr>
      </p:pic>
    </p:spTree>
    <p:extLst>
      <p:ext uri="{BB962C8B-B14F-4D97-AF65-F5344CB8AC3E}">
        <p14:creationId xmlns:p14="http://schemas.microsoft.com/office/powerpoint/2010/main" val="302022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a:extLst>
              <a:ext uri="{FF2B5EF4-FFF2-40B4-BE49-F238E27FC236}">
                <a16:creationId xmlns:a16="http://schemas.microsoft.com/office/drawing/2014/main" id="{69636BE1-4F7D-4CDC-BF65-821C0798CE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959" y="0"/>
            <a:ext cx="1091080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03129A49-CA0C-4A69-97F6-E04BCB9AF192}"/>
              </a:ext>
            </a:extLst>
          </p:cNvPr>
          <p:cNvSpPr>
            <a:spLocks noChangeArrowheads="1"/>
          </p:cNvSpPr>
          <p:nvPr/>
        </p:nvSpPr>
        <p:spPr bwMode="auto">
          <a:xfrm>
            <a:off x="1" y="7488559"/>
            <a:ext cx="715581" cy="196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AU" altLang="en-US" sz="825">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AU" altLang="en-US" sz="1350">
              <a:solidFill>
                <a:prstClr val="black"/>
              </a:solidFill>
              <a:latin typeface="Arial" panose="020B0604020202020204" pitchFamily="34" charset="0"/>
            </a:endParaRPr>
          </a:p>
        </p:txBody>
      </p:sp>
      <p:sp>
        <p:nvSpPr>
          <p:cNvPr id="7" name="Rectangle 7">
            <a:extLst>
              <a:ext uri="{FF2B5EF4-FFF2-40B4-BE49-F238E27FC236}">
                <a16:creationId xmlns:a16="http://schemas.microsoft.com/office/drawing/2014/main" id="{C9D0B607-3B8C-4B4A-9001-B7EC52E0A6AB}"/>
              </a:ext>
            </a:extLst>
          </p:cNvPr>
          <p:cNvSpPr>
            <a:spLocks noChangeArrowheads="1"/>
          </p:cNvSpPr>
          <p:nvPr/>
        </p:nvSpPr>
        <p:spPr bwMode="auto">
          <a:xfrm>
            <a:off x="0" y="10175157"/>
            <a:ext cx="396807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AU" altLang="en-US" sz="1050">
                <a:solidFill>
                  <a:prstClr val="black"/>
                </a:solidFill>
                <a:latin typeface="Calibri" panose="020F0502020204030204" pitchFamily="34" charset="0"/>
                <a:ea typeface="Calibri" panose="020F0502020204030204" pitchFamily="34" charset="0"/>
                <a:cs typeface="Times New Roman" panose="02020603050405020304" pitchFamily="18" charset="0"/>
              </a:rPr>
              <a:t>When looking at an organisation: corporate, charitable or the Church. </a:t>
            </a:r>
            <a:endParaRPr lang="en-AU" altLang="en-US" sz="1350">
              <a:solidFill>
                <a:prstClr val="black"/>
              </a:solidFill>
              <a:latin typeface="Arial" panose="020B0604020202020204" pitchFamily="34" charset="0"/>
            </a:endParaRPr>
          </a:p>
        </p:txBody>
      </p:sp>
    </p:spTree>
    <p:extLst>
      <p:ext uri="{BB962C8B-B14F-4D97-AF65-F5344CB8AC3E}">
        <p14:creationId xmlns:p14="http://schemas.microsoft.com/office/powerpoint/2010/main" val="4149486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E29D08C-9A2A-4329-B7EB-71C39242C4CA}"/>
              </a:ext>
            </a:extLst>
          </p:cNvPr>
          <p:cNvPicPr>
            <a:picLocks noGrp="1" noChangeAspect="1"/>
          </p:cNvPicPr>
          <p:nvPr>
            <p:ph idx="1"/>
          </p:nvPr>
        </p:nvPicPr>
        <p:blipFill>
          <a:blip r:embed="rId3"/>
          <a:stretch>
            <a:fillRect/>
          </a:stretch>
        </p:blipFill>
        <p:spPr>
          <a:xfrm>
            <a:off x="-48254" y="1"/>
            <a:ext cx="9192254" cy="6858000"/>
          </a:xfrm>
        </p:spPr>
      </p:pic>
    </p:spTree>
    <p:extLst>
      <p:ext uri="{BB962C8B-B14F-4D97-AF65-F5344CB8AC3E}">
        <p14:creationId xmlns:p14="http://schemas.microsoft.com/office/powerpoint/2010/main" val="1167393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2">
            <a:extLst>
              <a:ext uri="{FF2B5EF4-FFF2-40B4-BE49-F238E27FC236}">
                <a16:creationId xmlns:a16="http://schemas.microsoft.com/office/drawing/2014/main" id="{6CD2229D-E444-4040-B98A-17F05720DE35}"/>
              </a:ext>
            </a:extLst>
          </p:cNvPr>
          <p:cNvSpPr txBox="1">
            <a:spLocks/>
          </p:cNvSpPr>
          <p:nvPr/>
        </p:nvSpPr>
        <p:spPr>
          <a:xfrm>
            <a:off x="345751" y="707859"/>
            <a:ext cx="4831556" cy="447468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AU" sz="2800" b="1" kern="0" dirty="0">
                <a:solidFill>
                  <a:srgbClr val="0070C0"/>
                </a:solidFill>
                <a:latin typeface="+mn-lt"/>
              </a:rPr>
              <a:t>A Parish Pastoral Council is </a:t>
            </a:r>
            <a:r>
              <a:rPr lang="en-AU" kern="0" dirty="0">
                <a:solidFill>
                  <a:srgbClr val="0070C0"/>
                </a:solidFill>
              </a:rPr>
              <a:t>…</a:t>
            </a:r>
          </a:p>
        </p:txBody>
      </p:sp>
      <p:sp>
        <p:nvSpPr>
          <p:cNvPr id="13" name="TextBox 12">
            <a:extLst>
              <a:ext uri="{FF2B5EF4-FFF2-40B4-BE49-F238E27FC236}">
                <a16:creationId xmlns:a16="http://schemas.microsoft.com/office/drawing/2014/main" id="{C9530E50-4C59-4CEB-A5CC-B3FA18B5BB05}"/>
              </a:ext>
            </a:extLst>
          </p:cNvPr>
          <p:cNvSpPr txBox="1"/>
          <p:nvPr/>
        </p:nvSpPr>
        <p:spPr>
          <a:xfrm>
            <a:off x="4721111" y="5358652"/>
            <a:ext cx="3888633" cy="369332"/>
          </a:xfrm>
          <a:prstGeom prst="rect">
            <a:avLst/>
          </a:prstGeom>
          <a:noFill/>
        </p:spPr>
        <p:txBody>
          <a:bodyPr wrap="square" rtlCol="0">
            <a:spAutoFit/>
          </a:bodyPr>
          <a:lstStyle/>
          <a:p>
            <a:r>
              <a:rPr lang="en-US" dirty="0">
                <a:solidFill>
                  <a:schemeClr val="hlink"/>
                </a:solidFill>
              </a:rPr>
              <a:t>‘</a:t>
            </a:r>
            <a:endParaRPr lang="en-AU" dirty="0">
              <a:solidFill>
                <a:schemeClr val="accent1">
                  <a:lumMod val="75000"/>
                </a:schemeClr>
              </a:solidFill>
            </a:endParaRPr>
          </a:p>
        </p:txBody>
      </p:sp>
      <p:graphicFrame>
        <p:nvGraphicFramePr>
          <p:cNvPr id="2" name="Diagram 1">
            <a:extLst>
              <a:ext uri="{FF2B5EF4-FFF2-40B4-BE49-F238E27FC236}">
                <a16:creationId xmlns:a16="http://schemas.microsoft.com/office/drawing/2014/main" id="{745567B1-CEA4-489F-BE39-AFCFD3DBD192}"/>
              </a:ext>
            </a:extLst>
          </p:cNvPr>
          <p:cNvGraphicFramePr/>
          <p:nvPr>
            <p:extLst>
              <p:ext uri="{D42A27DB-BD31-4B8C-83A1-F6EECF244321}">
                <p14:modId xmlns:p14="http://schemas.microsoft.com/office/powerpoint/2010/main" val="117714528"/>
              </p:ext>
            </p:extLst>
          </p:nvPr>
        </p:nvGraphicFramePr>
        <p:xfrm>
          <a:off x="1764407" y="1378039"/>
          <a:ext cx="6203168" cy="49131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69714DB3-2AC9-4F7A-9651-3713EA7815D1}"/>
              </a:ext>
            </a:extLst>
          </p:cNvPr>
          <p:cNvPicPr>
            <a:picLocks noChangeAspect="1"/>
          </p:cNvPicPr>
          <p:nvPr/>
        </p:nvPicPr>
        <p:blipFill>
          <a:blip r:embed="rId8"/>
          <a:stretch>
            <a:fillRect/>
          </a:stretch>
        </p:blipFill>
        <p:spPr>
          <a:xfrm>
            <a:off x="3102446" y="6495414"/>
            <a:ext cx="366975" cy="333888"/>
          </a:xfrm>
          <a:prstGeom prst="rect">
            <a:avLst/>
          </a:prstGeom>
        </p:spPr>
      </p:pic>
      <p:pic>
        <p:nvPicPr>
          <p:cNvPr id="9" name="Picture 8">
            <a:extLst>
              <a:ext uri="{FF2B5EF4-FFF2-40B4-BE49-F238E27FC236}">
                <a16:creationId xmlns:a16="http://schemas.microsoft.com/office/drawing/2014/main" id="{95E024E0-2898-464B-8FA2-C2122C3BAC07}"/>
              </a:ext>
            </a:extLst>
          </p:cNvPr>
          <p:cNvPicPr>
            <a:picLocks noChangeAspect="1"/>
          </p:cNvPicPr>
          <p:nvPr/>
        </p:nvPicPr>
        <p:blipFill>
          <a:blip r:embed="rId9"/>
          <a:stretch>
            <a:fillRect/>
          </a:stretch>
        </p:blipFill>
        <p:spPr>
          <a:xfrm>
            <a:off x="6408155" y="6369738"/>
            <a:ext cx="2390911" cy="459564"/>
          </a:xfrm>
          <a:prstGeom prst="rect">
            <a:avLst/>
          </a:prstGeom>
        </p:spPr>
      </p:pic>
      <p:pic>
        <p:nvPicPr>
          <p:cNvPr id="11" name="Picture 10">
            <a:extLst>
              <a:ext uri="{FF2B5EF4-FFF2-40B4-BE49-F238E27FC236}">
                <a16:creationId xmlns:a16="http://schemas.microsoft.com/office/drawing/2014/main" id="{DC35A165-6839-4357-83A2-5A43542970B5}"/>
              </a:ext>
            </a:extLst>
          </p:cNvPr>
          <p:cNvPicPr>
            <a:picLocks noChangeAspect="1"/>
          </p:cNvPicPr>
          <p:nvPr/>
        </p:nvPicPr>
        <p:blipFill>
          <a:blip r:embed="rId10"/>
          <a:stretch>
            <a:fillRect/>
          </a:stretch>
        </p:blipFill>
        <p:spPr>
          <a:xfrm>
            <a:off x="3452686" y="6506714"/>
            <a:ext cx="3859106" cy="322588"/>
          </a:xfrm>
          <a:prstGeom prst="rect">
            <a:avLst/>
          </a:prstGeom>
        </p:spPr>
      </p:pic>
    </p:spTree>
    <p:extLst>
      <p:ext uri="{BB962C8B-B14F-4D97-AF65-F5344CB8AC3E}">
        <p14:creationId xmlns:p14="http://schemas.microsoft.com/office/powerpoint/2010/main" val="77550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B52935D5-9A70-441A-9F78-78B9C0E2649A}"/>
                                            </p:graphicEl>
                                          </p:spTgt>
                                        </p:tgtEl>
                                        <p:attrNameLst>
                                          <p:attrName>style.visibility</p:attrName>
                                        </p:attrNameLst>
                                      </p:cBhvr>
                                      <p:to>
                                        <p:strVal val="visible"/>
                                      </p:to>
                                    </p:set>
                                    <p:animEffect transition="in" filter="fade">
                                      <p:cBhvr>
                                        <p:cTn id="7" dur="500"/>
                                        <p:tgtEl>
                                          <p:spTgt spid="2">
                                            <p:graphicEl>
                                              <a:dgm id="{B52935D5-9A70-441A-9F78-78B9C0E2649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FF806865-19FD-45D1-A0EE-0E7B0AA573B6}"/>
                                            </p:graphicEl>
                                          </p:spTgt>
                                        </p:tgtEl>
                                        <p:attrNameLst>
                                          <p:attrName>style.visibility</p:attrName>
                                        </p:attrNameLst>
                                      </p:cBhvr>
                                      <p:to>
                                        <p:strVal val="visible"/>
                                      </p:to>
                                    </p:set>
                                    <p:animEffect transition="in" filter="fade">
                                      <p:cBhvr>
                                        <p:cTn id="12" dur="500"/>
                                        <p:tgtEl>
                                          <p:spTgt spid="2">
                                            <p:graphicEl>
                                              <a:dgm id="{FF806865-19FD-45D1-A0EE-0E7B0AA573B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D821CDF9-AD14-420D-8DA9-F08B3236F9B4}"/>
                                            </p:graphicEl>
                                          </p:spTgt>
                                        </p:tgtEl>
                                        <p:attrNameLst>
                                          <p:attrName>style.visibility</p:attrName>
                                        </p:attrNameLst>
                                      </p:cBhvr>
                                      <p:to>
                                        <p:strVal val="visible"/>
                                      </p:to>
                                    </p:set>
                                    <p:animEffect transition="in" filter="fade">
                                      <p:cBhvr>
                                        <p:cTn id="17" dur="500"/>
                                        <p:tgtEl>
                                          <p:spTgt spid="2">
                                            <p:graphicEl>
                                              <a:dgm id="{D821CDF9-AD14-420D-8DA9-F08B3236F9B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F556C207-AD97-42FB-9544-2721EC8AD572}"/>
                                            </p:graphicEl>
                                          </p:spTgt>
                                        </p:tgtEl>
                                        <p:attrNameLst>
                                          <p:attrName>style.visibility</p:attrName>
                                        </p:attrNameLst>
                                      </p:cBhvr>
                                      <p:to>
                                        <p:strVal val="visible"/>
                                      </p:to>
                                    </p:set>
                                    <p:animEffect transition="in" filter="fade">
                                      <p:cBhvr>
                                        <p:cTn id="22" dur="500"/>
                                        <p:tgtEl>
                                          <p:spTgt spid="2">
                                            <p:graphicEl>
                                              <a:dgm id="{F556C207-AD97-42FB-9544-2721EC8AD57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41AA6A70-124B-4CA0-B0A2-CD5CEF5AF1B1}"/>
                                            </p:graphicEl>
                                          </p:spTgt>
                                        </p:tgtEl>
                                        <p:attrNameLst>
                                          <p:attrName>style.visibility</p:attrName>
                                        </p:attrNameLst>
                                      </p:cBhvr>
                                      <p:to>
                                        <p:strVal val="visible"/>
                                      </p:to>
                                    </p:set>
                                    <p:animEffect transition="in" filter="fade">
                                      <p:cBhvr>
                                        <p:cTn id="27" dur="500"/>
                                        <p:tgtEl>
                                          <p:spTgt spid="2">
                                            <p:graphicEl>
                                              <a:dgm id="{41AA6A70-124B-4CA0-B0A2-CD5CEF5AF1B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graphicEl>
                                              <a:dgm id="{ED0B35D7-49F9-48BE-9E5E-709C80631ECB}"/>
                                            </p:graphicEl>
                                          </p:spTgt>
                                        </p:tgtEl>
                                        <p:attrNameLst>
                                          <p:attrName>style.visibility</p:attrName>
                                        </p:attrNameLst>
                                      </p:cBhvr>
                                      <p:to>
                                        <p:strVal val="visible"/>
                                      </p:to>
                                    </p:set>
                                    <p:animEffect transition="in" filter="fade">
                                      <p:cBhvr>
                                        <p:cTn id="32" dur="500"/>
                                        <p:tgtEl>
                                          <p:spTgt spid="2">
                                            <p:graphicEl>
                                              <a:dgm id="{ED0B35D7-49F9-48BE-9E5E-709C80631EC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graphicEl>
                                              <a:dgm id="{F40A9DB5-B519-4605-85FF-8DD03331DBF9}"/>
                                            </p:graphicEl>
                                          </p:spTgt>
                                        </p:tgtEl>
                                        <p:attrNameLst>
                                          <p:attrName>style.visibility</p:attrName>
                                        </p:attrNameLst>
                                      </p:cBhvr>
                                      <p:to>
                                        <p:strVal val="visible"/>
                                      </p:to>
                                    </p:set>
                                    <p:animEffect transition="in" filter="fade">
                                      <p:cBhvr>
                                        <p:cTn id="37" dur="500"/>
                                        <p:tgtEl>
                                          <p:spTgt spid="2">
                                            <p:graphicEl>
                                              <a:dgm id="{F40A9DB5-B519-4605-85FF-8DD03331DBF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90969093-B91B-46DE-A0C5-0C4CF14F098B}"/>
                                            </p:graphicEl>
                                          </p:spTgt>
                                        </p:tgtEl>
                                        <p:attrNameLst>
                                          <p:attrName>style.visibility</p:attrName>
                                        </p:attrNameLst>
                                      </p:cBhvr>
                                      <p:to>
                                        <p:strVal val="visible"/>
                                      </p:to>
                                    </p:set>
                                    <p:animEffect transition="in" filter="fade">
                                      <p:cBhvr>
                                        <p:cTn id="42" dur="500"/>
                                        <p:tgtEl>
                                          <p:spTgt spid="2">
                                            <p:graphicEl>
                                              <a:dgm id="{90969093-B91B-46DE-A0C5-0C4CF14F09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0C7B4E9-486F-4369-BBAA-B0095DD11F08}"/>
              </a:ext>
            </a:extLst>
          </p:cNvPr>
          <p:cNvGrpSpPr/>
          <p:nvPr/>
        </p:nvGrpSpPr>
        <p:grpSpPr>
          <a:xfrm>
            <a:off x="-11949" y="810854"/>
            <a:ext cx="3798277" cy="919497"/>
            <a:chOff x="1523376" y="8642689"/>
            <a:chExt cx="2537649" cy="439424"/>
          </a:xfrm>
          <a:solidFill>
            <a:schemeClr val="accent4">
              <a:lumMod val="75000"/>
            </a:schemeClr>
          </a:solidFill>
        </p:grpSpPr>
        <p:sp>
          <p:nvSpPr>
            <p:cNvPr id="7" name="object 4">
              <a:extLst>
                <a:ext uri="{FF2B5EF4-FFF2-40B4-BE49-F238E27FC236}">
                  <a16:creationId xmlns:a16="http://schemas.microsoft.com/office/drawing/2014/main" id="{E92F3E04-05FA-4FFD-9A26-7717579FE1A0}"/>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8" name="object 5">
              <a:extLst>
                <a:ext uri="{FF2B5EF4-FFF2-40B4-BE49-F238E27FC236}">
                  <a16:creationId xmlns:a16="http://schemas.microsoft.com/office/drawing/2014/main" id="{2B9F6122-2BEB-4AFF-8E73-55808A149C8B}"/>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9" name="TextBox 8">
            <a:extLst>
              <a:ext uri="{FF2B5EF4-FFF2-40B4-BE49-F238E27FC236}">
                <a16:creationId xmlns:a16="http://schemas.microsoft.com/office/drawing/2014/main" id="{E75EFE3D-2B55-4804-9DB3-DA0DA98DD28A}"/>
              </a:ext>
            </a:extLst>
          </p:cNvPr>
          <p:cNvSpPr txBox="1"/>
          <p:nvPr/>
        </p:nvSpPr>
        <p:spPr>
          <a:xfrm>
            <a:off x="252248" y="1008993"/>
            <a:ext cx="45719" cy="369332"/>
          </a:xfrm>
          <a:prstGeom prst="rect">
            <a:avLst/>
          </a:prstGeom>
          <a:noFill/>
        </p:spPr>
        <p:txBody>
          <a:bodyPr wrap="square" rtlCol="0">
            <a:spAutoFit/>
          </a:bodyPr>
          <a:lstStyle/>
          <a:p>
            <a:endParaRPr lang="en-AU"/>
          </a:p>
        </p:txBody>
      </p:sp>
      <p:pic>
        <p:nvPicPr>
          <p:cNvPr id="2" name="Picture 1">
            <a:extLst>
              <a:ext uri="{FF2B5EF4-FFF2-40B4-BE49-F238E27FC236}">
                <a16:creationId xmlns:a16="http://schemas.microsoft.com/office/drawing/2014/main" id="{7340734D-FD02-4734-B160-4EE9B0D895E3}"/>
              </a:ext>
            </a:extLst>
          </p:cNvPr>
          <p:cNvPicPr>
            <a:picLocks noChangeAspect="1"/>
          </p:cNvPicPr>
          <p:nvPr/>
        </p:nvPicPr>
        <p:blipFill rotWithShape="1">
          <a:blip r:embed="rId3"/>
          <a:srcRect l="11175" t="2189" r="-11175" b="53608"/>
          <a:stretch/>
        </p:blipFill>
        <p:spPr>
          <a:xfrm>
            <a:off x="968629" y="2115272"/>
            <a:ext cx="7879963" cy="4246081"/>
          </a:xfrm>
          <a:prstGeom prst="rect">
            <a:avLst/>
          </a:prstGeom>
        </p:spPr>
      </p:pic>
      <p:sp>
        <p:nvSpPr>
          <p:cNvPr id="3" name="TextBox 2">
            <a:extLst>
              <a:ext uri="{FF2B5EF4-FFF2-40B4-BE49-F238E27FC236}">
                <a16:creationId xmlns:a16="http://schemas.microsoft.com/office/drawing/2014/main" id="{0C0BDFC9-31FA-4C64-8099-E8C66BCF57FA}"/>
              </a:ext>
            </a:extLst>
          </p:cNvPr>
          <p:cNvSpPr txBox="1"/>
          <p:nvPr/>
        </p:nvSpPr>
        <p:spPr>
          <a:xfrm>
            <a:off x="252248" y="1008993"/>
            <a:ext cx="3269885" cy="523220"/>
          </a:xfrm>
          <a:prstGeom prst="rect">
            <a:avLst/>
          </a:prstGeom>
          <a:noFill/>
        </p:spPr>
        <p:txBody>
          <a:bodyPr wrap="square" rtlCol="0">
            <a:spAutoFit/>
          </a:bodyPr>
          <a:lstStyle/>
          <a:p>
            <a:r>
              <a:rPr lang="en-AU" sz="2800" b="1" dirty="0">
                <a:solidFill>
                  <a:srgbClr val="FFFFFF"/>
                </a:solidFill>
                <a:latin typeface="Calibri" panose="020F0502020204030204" pitchFamily="34" charset="0"/>
                <a:cs typeface="Calibri" panose="020F0502020204030204" pitchFamily="34" charset="0"/>
              </a:rPr>
              <a:t>The Role of the PPC</a:t>
            </a:r>
          </a:p>
        </p:txBody>
      </p:sp>
      <p:sp>
        <p:nvSpPr>
          <p:cNvPr id="5" name="Rectangle 4">
            <a:extLst>
              <a:ext uri="{FF2B5EF4-FFF2-40B4-BE49-F238E27FC236}">
                <a16:creationId xmlns:a16="http://schemas.microsoft.com/office/drawing/2014/main" id="{43798DCC-86E1-47F4-8336-C478B3D55CC8}"/>
              </a:ext>
            </a:extLst>
          </p:cNvPr>
          <p:cNvSpPr/>
          <p:nvPr/>
        </p:nvSpPr>
        <p:spPr>
          <a:xfrm>
            <a:off x="801095" y="5276577"/>
            <a:ext cx="702521" cy="12146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a:extLst>
              <a:ext uri="{FF2B5EF4-FFF2-40B4-BE49-F238E27FC236}">
                <a16:creationId xmlns:a16="http://schemas.microsoft.com/office/drawing/2014/main" id="{17A5D762-E933-4D80-930E-4FCAB75876A5}"/>
              </a:ext>
            </a:extLst>
          </p:cNvPr>
          <p:cNvPicPr>
            <a:picLocks noChangeAspect="1"/>
          </p:cNvPicPr>
          <p:nvPr/>
        </p:nvPicPr>
        <p:blipFill>
          <a:blip r:embed="rId4"/>
          <a:stretch>
            <a:fillRect/>
          </a:stretch>
        </p:blipFill>
        <p:spPr>
          <a:xfrm>
            <a:off x="3003534" y="6491250"/>
            <a:ext cx="369144" cy="333888"/>
          </a:xfrm>
          <a:prstGeom prst="rect">
            <a:avLst/>
          </a:prstGeom>
        </p:spPr>
      </p:pic>
      <p:pic>
        <p:nvPicPr>
          <p:cNvPr id="16" name="Picture 15">
            <a:extLst>
              <a:ext uri="{FF2B5EF4-FFF2-40B4-BE49-F238E27FC236}">
                <a16:creationId xmlns:a16="http://schemas.microsoft.com/office/drawing/2014/main" id="{FE11D6B5-85B9-411A-934E-EF7AB565B73F}"/>
              </a:ext>
            </a:extLst>
          </p:cNvPr>
          <p:cNvPicPr>
            <a:picLocks noChangeAspect="1"/>
          </p:cNvPicPr>
          <p:nvPr/>
        </p:nvPicPr>
        <p:blipFill>
          <a:blip r:embed="rId5"/>
          <a:stretch>
            <a:fillRect/>
          </a:stretch>
        </p:blipFill>
        <p:spPr>
          <a:xfrm>
            <a:off x="6408155" y="6369738"/>
            <a:ext cx="2390911" cy="459564"/>
          </a:xfrm>
          <a:prstGeom prst="rect">
            <a:avLst/>
          </a:prstGeom>
        </p:spPr>
      </p:pic>
      <p:pic>
        <p:nvPicPr>
          <p:cNvPr id="17" name="Picture 16">
            <a:extLst>
              <a:ext uri="{FF2B5EF4-FFF2-40B4-BE49-F238E27FC236}">
                <a16:creationId xmlns:a16="http://schemas.microsoft.com/office/drawing/2014/main" id="{DDF4313D-CBF2-4DA1-8091-F0C6F9A7A692}"/>
              </a:ext>
            </a:extLst>
          </p:cNvPr>
          <p:cNvPicPr>
            <a:picLocks noChangeAspect="1"/>
          </p:cNvPicPr>
          <p:nvPr/>
        </p:nvPicPr>
        <p:blipFill>
          <a:blip r:embed="rId6"/>
          <a:stretch>
            <a:fillRect/>
          </a:stretch>
        </p:blipFill>
        <p:spPr>
          <a:xfrm>
            <a:off x="3372678" y="6506714"/>
            <a:ext cx="3962400" cy="322588"/>
          </a:xfrm>
          <a:prstGeom prst="rect">
            <a:avLst/>
          </a:prstGeom>
        </p:spPr>
      </p:pic>
    </p:spTree>
    <p:extLst>
      <p:ext uri="{BB962C8B-B14F-4D97-AF65-F5344CB8AC3E}">
        <p14:creationId xmlns:p14="http://schemas.microsoft.com/office/powerpoint/2010/main" val="3300944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37374B-2373-AB00-F6C1-6EACF4719D1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12</a:t>
            </a:fld>
            <a:endParaRPr lang="en"/>
          </a:p>
        </p:txBody>
      </p:sp>
      <p:grpSp>
        <p:nvGrpSpPr>
          <p:cNvPr id="15" name="Group 14">
            <a:extLst>
              <a:ext uri="{FF2B5EF4-FFF2-40B4-BE49-F238E27FC236}">
                <a16:creationId xmlns:a16="http://schemas.microsoft.com/office/drawing/2014/main" id="{FD3F8BEB-73E9-901F-D69F-9FADB22ABB09}"/>
              </a:ext>
            </a:extLst>
          </p:cNvPr>
          <p:cNvGrpSpPr/>
          <p:nvPr/>
        </p:nvGrpSpPr>
        <p:grpSpPr>
          <a:xfrm>
            <a:off x="0" y="304469"/>
            <a:ext cx="3798277" cy="744615"/>
            <a:chOff x="1523376" y="8642689"/>
            <a:chExt cx="2537649" cy="439424"/>
          </a:xfrm>
          <a:solidFill>
            <a:srgbClr val="002060"/>
          </a:solidFill>
        </p:grpSpPr>
        <p:sp>
          <p:nvSpPr>
            <p:cNvPr id="16" name="object 4">
              <a:extLst>
                <a:ext uri="{FF2B5EF4-FFF2-40B4-BE49-F238E27FC236}">
                  <a16:creationId xmlns:a16="http://schemas.microsoft.com/office/drawing/2014/main" id="{66868475-567B-0AD5-39EB-9EAE8976A406}"/>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17" name="object 5">
              <a:extLst>
                <a:ext uri="{FF2B5EF4-FFF2-40B4-BE49-F238E27FC236}">
                  <a16:creationId xmlns:a16="http://schemas.microsoft.com/office/drawing/2014/main" id="{0A121C54-800D-6662-B86D-6CC63DADED5A}"/>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graphicFrame>
        <p:nvGraphicFramePr>
          <p:cNvPr id="18" name="Diagram 17">
            <a:extLst>
              <a:ext uri="{FF2B5EF4-FFF2-40B4-BE49-F238E27FC236}">
                <a16:creationId xmlns:a16="http://schemas.microsoft.com/office/drawing/2014/main" id="{62EA2F16-35EE-BF47-E192-11BCB0D36688}"/>
              </a:ext>
            </a:extLst>
          </p:cNvPr>
          <p:cNvGraphicFramePr/>
          <p:nvPr>
            <p:extLst>
              <p:ext uri="{D42A27DB-BD31-4B8C-83A1-F6EECF244321}">
                <p14:modId xmlns:p14="http://schemas.microsoft.com/office/powerpoint/2010/main" val="2775139666"/>
              </p:ext>
            </p:extLst>
          </p:nvPr>
        </p:nvGraphicFramePr>
        <p:xfrm>
          <a:off x="566209" y="1232518"/>
          <a:ext cx="8340015" cy="5039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Box 18">
            <a:extLst>
              <a:ext uri="{FF2B5EF4-FFF2-40B4-BE49-F238E27FC236}">
                <a16:creationId xmlns:a16="http://schemas.microsoft.com/office/drawing/2014/main" id="{3FE9C760-1D58-E8AA-520D-163BA2F615D3}"/>
              </a:ext>
            </a:extLst>
          </p:cNvPr>
          <p:cNvSpPr txBox="1"/>
          <p:nvPr/>
        </p:nvSpPr>
        <p:spPr>
          <a:xfrm>
            <a:off x="170850" y="304469"/>
            <a:ext cx="3298571" cy="523220"/>
          </a:xfrm>
          <a:prstGeom prst="rect">
            <a:avLst/>
          </a:prstGeom>
          <a:noFill/>
        </p:spPr>
        <p:txBody>
          <a:bodyPr wrap="square" rtlCol="0">
            <a:spAutoFit/>
          </a:bodyPr>
          <a:lstStyle/>
          <a:p>
            <a:r>
              <a:rPr lang="en-AU" sz="2800" b="1" dirty="0">
                <a:solidFill>
                  <a:schemeClr val="bg1"/>
                </a:solidFill>
              </a:rPr>
              <a:t>The Role of the PPC</a:t>
            </a:r>
          </a:p>
        </p:txBody>
      </p:sp>
      <p:pic>
        <p:nvPicPr>
          <p:cNvPr id="20" name="Picture 19">
            <a:extLst>
              <a:ext uri="{FF2B5EF4-FFF2-40B4-BE49-F238E27FC236}">
                <a16:creationId xmlns:a16="http://schemas.microsoft.com/office/drawing/2014/main" id="{56FBF3F5-DE14-4B71-FB17-B940B4675DF9}"/>
              </a:ext>
            </a:extLst>
          </p:cNvPr>
          <p:cNvPicPr>
            <a:picLocks noChangeAspect="1"/>
          </p:cNvPicPr>
          <p:nvPr/>
        </p:nvPicPr>
        <p:blipFill>
          <a:blip r:embed="rId7"/>
          <a:stretch>
            <a:fillRect/>
          </a:stretch>
        </p:blipFill>
        <p:spPr>
          <a:xfrm>
            <a:off x="3003534" y="6491250"/>
            <a:ext cx="369144" cy="333888"/>
          </a:xfrm>
          <a:prstGeom prst="rect">
            <a:avLst/>
          </a:prstGeom>
        </p:spPr>
      </p:pic>
      <p:pic>
        <p:nvPicPr>
          <p:cNvPr id="21" name="Picture 20">
            <a:extLst>
              <a:ext uri="{FF2B5EF4-FFF2-40B4-BE49-F238E27FC236}">
                <a16:creationId xmlns:a16="http://schemas.microsoft.com/office/drawing/2014/main" id="{22CDC5BB-4D88-FD22-143F-19DC06AF4565}"/>
              </a:ext>
            </a:extLst>
          </p:cNvPr>
          <p:cNvPicPr>
            <a:picLocks noChangeAspect="1"/>
          </p:cNvPicPr>
          <p:nvPr/>
        </p:nvPicPr>
        <p:blipFill>
          <a:blip r:embed="rId8"/>
          <a:stretch>
            <a:fillRect/>
          </a:stretch>
        </p:blipFill>
        <p:spPr>
          <a:xfrm>
            <a:off x="6408155" y="6369738"/>
            <a:ext cx="2390911" cy="459564"/>
          </a:xfrm>
          <a:prstGeom prst="rect">
            <a:avLst/>
          </a:prstGeom>
        </p:spPr>
      </p:pic>
      <p:pic>
        <p:nvPicPr>
          <p:cNvPr id="22" name="Picture 21">
            <a:extLst>
              <a:ext uri="{FF2B5EF4-FFF2-40B4-BE49-F238E27FC236}">
                <a16:creationId xmlns:a16="http://schemas.microsoft.com/office/drawing/2014/main" id="{8745C57B-D475-C8E2-FDEF-6D8304F354D0}"/>
              </a:ext>
            </a:extLst>
          </p:cNvPr>
          <p:cNvPicPr>
            <a:picLocks noChangeAspect="1"/>
          </p:cNvPicPr>
          <p:nvPr/>
        </p:nvPicPr>
        <p:blipFill>
          <a:blip r:embed="rId9"/>
          <a:stretch>
            <a:fillRect/>
          </a:stretch>
        </p:blipFill>
        <p:spPr>
          <a:xfrm>
            <a:off x="3372678" y="6506714"/>
            <a:ext cx="3962400" cy="322588"/>
          </a:xfrm>
          <a:prstGeom prst="rect">
            <a:avLst/>
          </a:prstGeom>
        </p:spPr>
      </p:pic>
    </p:spTree>
    <p:extLst>
      <p:ext uri="{BB962C8B-B14F-4D97-AF65-F5344CB8AC3E}">
        <p14:creationId xmlns:p14="http://schemas.microsoft.com/office/powerpoint/2010/main" val="129168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95C38D6D-1E7F-4C8B-BDF5-E3C23E0AA9D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51C7D9A6-BE4B-4BD3-8E4B-47925871977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dgm id="{EAFF41C8-E130-402C-BDDE-82F57337E7F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04FDC9BD-FA93-4463-9C6E-155A8D72773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graphicEl>
                                              <a:dgm id="{17639793-141A-404E-8FDA-F6A7B7046FD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16A6CA5F-268A-43C8-9E3A-81BD6D571BAD}"/>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graphicEl>
                                              <a:dgm id="{DA8F408B-85FE-4386-981D-11B2814B88F8}"/>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graphicEl>
                                              <a:dgm id="{F49EC97B-9D5E-46B5-B296-A94828D995D5}"/>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graphicEl>
                                              <a:dgm id="{56956369-ADB0-4C1B-9C06-8DC5A9F34B12}"/>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graphicEl>
                                              <a:dgm id="{A8793B92-58C9-4B34-B627-41C2CAF1822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B3733F-5D0F-450E-A99C-DD0F58C3B351}"/>
              </a:ext>
            </a:extLst>
          </p:cNvPr>
          <p:cNvPicPr>
            <a:picLocks noChangeAspect="1"/>
          </p:cNvPicPr>
          <p:nvPr/>
        </p:nvPicPr>
        <p:blipFill rotWithShape="1">
          <a:blip r:embed="rId3"/>
          <a:srcRect l="51256" t="13324" b="67505"/>
          <a:stretch/>
        </p:blipFill>
        <p:spPr>
          <a:xfrm>
            <a:off x="193184" y="1680105"/>
            <a:ext cx="8360004" cy="4757372"/>
          </a:xfrm>
          <a:prstGeom prst="rect">
            <a:avLst/>
          </a:prstGeom>
        </p:spPr>
      </p:pic>
      <p:grpSp>
        <p:nvGrpSpPr>
          <p:cNvPr id="3" name="Group 2">
            <a:extLst>
              <a:ext uri="{FF2B5EF4-FFF2-40B4-BE49-F238E27FC236}">
                <a16:creationId xmlns:a16="http://schemas.microsoft.com/office/drawing/2014/main" id="{1AB38F15-0503-4CA0-B66C-FB40BEEE01DD}"/>
              </a:ext>
            </a:extLst>
          </p:cNvPr>
          <p:cNvGrpSpPr/>
          <p:nvPr/>
        </p:nvGrpSpPr>
        <p:grpSpPr>
          <a:xfrm>
            <a:off x="0" y="548015"/>
            <a:ext cx="3798277" cy="919497"/>
            <a:chOff x="1523376" y="8642689"/>
            <a:chExt cx="2537649" cy="439424"/>
          </a:xfrm>
          <a:solidFill>
            <a:srgbClr val="009999"/>
          </a:solidFill>
        </p:grpSpPr>
        <p:sp>
          <p:nvSpPr>
            <p:cNvPr id="4" name="object 4">
              <a:extLst>
                <a:ext uri="{FF2B5EF4-FFF2-40B4-BE49-F238E27FC236}">
                  <a16:creationId xmlns:a16="http://schemas.microsoft.com/office/drawing/2014/main" id="{9C410D95-DDAE-4C1E-92D2-20BFF59A1E1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5" name="object 5">
              <a:extLst>
                <a:ext uri="{FF2B5EF4-FFF2-40B4-BE49-F238E27FC236}">
                  <a16:creationId xmlns:a16="http://schemas.microsoft.com/office/drawing/2014/main" id="{5B73D0E7-DE76-409A-BF50-C1E6D546FA96}"/>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6" name="TextBox 5">
            <a:extLst>
              <a:ext uri="{FF2B5EF4-FFF2-40B4-BE49-F238E27FC236}">
                <a16:creationId xmlns:a16="http://schemas.microsoft.com/office/drawing/2014/main" id="{E12F7F8C-6253-46D2-8CEF-3C0CE649D636}"/>
              </a:ext>
            </a:extLst>
          </p:cNvPr>
          <p:cNvSpPr txBox="1"/>
          <p:nvPr/>
        </p:nvSpPr>
        <p:spPr>
          <a:xfrm>
            <a:off x="483849" y="760624"/>
            <a:ext cx="3108438" cy="523220"/>
          </a:xfrm>
          <a:prstGeom prst="rect">
            <a:avLst/>
          </a:prstGeom>
          <a:noFill/>
        </p:spPr>
        <p:txBody>
          <a:bodyPr wrap="square" rtlCol="0">
            <a:spAutoFit/>
          </a:bodyPr>
          <a:lstStyle/>
          <a:p>
            <a:r>
              <a:rPr lang="en-AU" sz="2800" b="1" dirty="0">
                <a:solidFill>
                  <a:schemeClr val="bg1"/>
                </a:solidFill>
              </a:rPr>
              <a:t>Function of the PPC</a:t>
            </a:r>
          </a:p>
        </p:txBody>
      </p:sp>
      <p:pic>
        <p:nvPicPr>
          <p:cNvPr id="7" name="Picture 6">
            <a:extLst>
              <a:ext uri="{FF2B5EF4-FFF2-40B4-BE49-F238E27FC236}">
                <a16:creationId xmlns:a16="http://schemas.microsoft.com/office/drawing/2014/main" id="{C3A867E1-D535-4CB6-89FB-CB2BF96D36C0}"/>
              </a:ext>
            </a:extLst>
          </p:cNvPr>
          <p:cNvPicPr>
            <a:picLocks noChangeAspect="1"/>
          </p:cNvPicPr>
          <p:nvPr/>
        </p:nvPicPr>
        <p:blipFill>
          <a:blip r:embed="rId4"/>
          <a:stretch>
            <a:fillRect/>
          </a:stretch>
        </p:blipFill>
        <p:spPr>
          <a:xfrm>
            <a:off x="7189546" y="6577379"/>
            <a:ext cx="1556056" cy="236853"/>
          </a:xfrm>
          <a:prstGeom prst="rect">
            <a:avLst/>
          </a:prstGeom>
        </p:spPr>
      </p:pic>
      <p:pic>
        <p:nvPicPr>
          <p:cNvPr id="8" name="Picture 7">
            <a:extLst>
              <a:ext uri="{FF2B5EF4-FFF2-40B4-BE49-F238E27FC236}">
                <a16:creationId xmlns:a16="http://schemas.microsoft.com/office/drawing/2014/main" id="{5A2F0A26-9A60-4C31-A424-1D482E23E9EC}"/>
              </a:ext>
            </a:extLst>
          </p:cNvPr>
          <p:cNvPicPr>
            <a:picLocks noChangeAspect="1"/>
          </p:cNvPicPr>
          <p:nvPr/>
        </p:nvPicPr>
        <p:blipFill>
          <a:blip r:embed="rId5"/>
          <a:stretch>
            <a:fillRect/>
          </a:stretch>
        </p:blipFill>
        <p:spPr>
          <a:xfrm>
            <a:off x="3399200" y="6621145"/>
            <a:ext cx="193087" cy="193087"/>
          </a:xfrm>
          <a:prstGeom prst="rect">
            <a:avLst/>
          </a:prstGeom>
        </p:spPr>
      </p:pic>
      <p:pic>
        <p:nvPicPr>
          <p:cNvPr id="9" name="Picture 8">
            <a:extLst>
              <a:ext uri="{FF2B5EF4-FFF2-40B4-BE49-F238E27FC236}">
                <a16:creationId xmlns:a16="http://schemas.microsoft.com/office/drawing/2014/main" id="{D2A6F01B-BD6F-4C11-936B-0B643743A683}"/>
              </a:ext>
            </a:extLst>
          </p:cNvPr>
          <p:cNvPicPr>
            <a:picLocks noChangeAspect="1"/>
          </p:cNvPicPr>
          <p:nvPr/>
        </p:nvPicPr>
        <p:blipFill>
          <a:blip r:embed="rId6"/>
          <a:stretch>
            <a:fillRect/>
          </a:stretch>
        </p:blipFill>
        <p:spPr>
          <a:xfrm>
            <a:off x="3592287" y="6621146"/>
            <a:ext cx="2910722" cy="193086"/>
          </a:xfrm>
          <a:prstGeom prst="rect">
            <a:avLst/>
          </a:prstGeom>
        </p:spPr>
      </p:pic>
    </p:spTree>
    <p:extLst>
      <p:ext uri="{BB962C8B-B14F-4D97-AF65-F5344CB8AC3E}">
        <p14:creationId xmlns:p14="http://schemas.microsoft.com/office/powerpoint/2010/main" val="1306153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B3733F-5D0F-450E-A99C-DD0F58C3B351}"/>
              </a:ext>
            </a:extLst>
          </p:cNvPr>
          <p:cNvPicPr>
            <a:picLocks noChangeAspect="1"/>
          </p:cNvPicPr>
          <p:nvPr/>
        </p:nvPicPr>
        <p:blipFill rotWithShape="1">
          <a:blip r:embed="rId3"/>
          <a:srcRect l="57327" t="33101" r="3077" b="33101"/>
          <a:stretch/>
        </p:blipFill>
        <p:spPr>
          <a:xfrm>
            <a:off x="134913" y="877600"/>
            <a:ext cx="4437087" cy="5672426"/>
          </a:xfrm>
          <a:prstGeom prst="rect">
            <a:avLst/>
          </a:prstGeom>
        </p:spPr>
      </p:pic>
      <p:pic>
        <p:nvPicPr>
          <p:cNvPr id="3" name="Picture 2">
            <a:extLst>
              <a:ext uri="{FF2B5EF4-FFF2-40B4-BE49-F238E27FC236}">
                <a16:creationId xmlns:a16="http://schemas.microsoft.com/office/drawing/2014/main" id="{00E25919-45AD-4A8F-80DD-EE754684E5E6}"/>
              </a:ext>
            </a:extLst>
          </p:cNvPr>
          <p:cNvPicPr>
            <a:picLocks noChangeAspect="1"/>
          </p:cNvPicPr>
          <p:nvPr/>
        </p:nvPicPr>
        <p:blipFill rotWithShape="1">
          <a:blip r:embed="rId3"/>
          <a:srcRect l="52566" t="66052" r="1400" b="-270"/>
          <a:stretch/>
        </p:blipFill>
        <p:spPr>
          <a:xfrm>
            <a:off x="4572000" y="1185574"/>
            <a:ext cx="4437087" cy="5672426"/>
          </a:xfrm>
          <a:prstGeom prst="rect">
            <a:avLst/>
          </a:prstGeom>
        </p:spPr>
      </p:pic>
      <p:grpSp>
        <p:nvGrpSpPr>
          <p:cNvPr id="4" name="Group 3">
            <a:extLst>
              <a:ext uri="{FF2B5EF4-FFF2-40B4-BE49-F238E27FC236}">
                <a16:creationId xmlns:a16="http://schemas.microsoft.com/office/drawing/2014/main" id="{74C08CAF-8B46-4BEB-8EBD-43416492634E}"/>
              </a:ext>
            </a:extLst>
          </p:cNvPr>
          <p:cNvGrpSpPr/>
          <p:nvPr/>
        </p:nvGrpSpPr>
        <p:grpSpPr>
          <a:xfrm>
            <a:off x="69653" y="328918"/>
            <a:ext cx="4437087" cy="877600"/>
            <a:chOff x="1523376" y="8642689"/>
            <a:chExt cx="2537649" cy="439424"/>
          </a:xfrm>
          <a:solidFill>
            <a:srgbClr val="009999"/>
          </a:solidFill>
        </p:grpSpPr>
        <p:sp>
          <p:nvSpPr>
            <p:cNvPr id="5" name="object 4">
              <a:extLst>
                <a:ext uri="{FF2B5EF4-FFF2-40B4-BE49-F238E27FC236}">
                  <a16:creationId xmlns:a16="http://schemas.microsoft.com/office/drawing/2014/main" id="{B332828B-4B72-42D9-9BCF-F5DEC2ED2B3F}"/>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6" name="object 5">
              <a:extLst>
                <a:ext uri="{FF2B5EF4-FFF2-40B4-BE49-F238E27FC236}">
                  <a16:creationId xmlns:a16="http://schemas.microsoft.com/office/drawing/2014/main" id="{44AA18E5-4AAF-4A38-9BED-E500D43AD4D7}"/>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7" name="TextBox 6">
            <a:extLst>
              <a:ext uri="{FF2B5EF4-FFF2-40B4-BE49-F238E27FC236}">
                <a16:creationId xmlns:a16="http://schemas.microsoft.com/office/drawing/2014/main" id="{3DA532AE-FE45-4D8E-931E-8DF3FB527F70}"/>
              </a:ext>
            </a:extLst>
          </p:cNvPr>
          <p:cNvSpPr txBox="1"/>
          <p:nvPr/>
        </p:nvSpPr>
        <p:spPr>
          <a:xfrm>
            <a:off x="382249" y="506108"/>
            <a:ext cx="3811897" cy="523220"/>
          </a:xfrm>
          <a:prstGeom prst="rect">
            <a:avLst/>
          </a:prstGeom>
          <a:noFill/>
        </p:spPr>
        <p:txBody>
          <a:bodyPr wrap="square" rtlCol="0">
            <a:spAutoFit/>
          </a:bodyPr>
          <a:lstStyle/>
          <a:p>
            <a:r>
              <a:rPr lang="en-AU" sz="2800" b="1" dirty="0">
                <a:solidFill>
                  <a:schemeClr val="bg1"/>
                </a:solidFill>
              </a:rPr>
              <a:t>Key function of the PPC</a:t>
            </a:r>
          </a:p>
        </p:txBody>
      </p:sp>
      <p:pic>
        <p:nvPicPr>
          <p:cNvPr id="8" name="Picture 7">
            <a:extLst>
              <a:ext uri="{FF2B5EF4-FFF2-40B4-BE49-F238E27FC236}">
                <a16:creationId xmlns:a16="http://schemas.microsoft.com/office/drawing/2014/main" id="{19BB5053-0594-4838-82F9-B30C4747911B}"/>
              </a:ext>
            </a:extLst>
          </p:cNvPr>
          <p:cNvPicPr>
            <a:picLocks noChangeAspect="1"/>
          </p:cNvPicPr>
          <p:nvPr/>
        </p:nvPicPr>
        <p:blipFill>
          <a:blip r:embed="rId4"/>
          <a:stretch>
            <a:fillRect/>
          </a:stretch>
        </p:blipFill>
        <p:spPr>
          <a:xfrm>
            <a:off x="3102446" y="6495414"/>
            <a:ext cx="366975" cy="333888"/>
          </a:xfrm>
          <a:prstGeom prst="rect">
            <a:avLst/>
          </a:prstGeom>
        </p:spPr>
      </p:pic>
      <p:pic>
        <p:nvPicPr>
          <p:cNvPr id="9" name="Picture 8">
            <a:extLst>
              <a:ext uri="{FF2B5EF4-FFF2-40B4-BE49-F238E27FC236}">
                <a16:creationId xmlns:a16="http://schemas.microsoft.com/office/drawing/2014/main" id="{D64BA2B3-6964-4602-8A28-4508059FA342}"/>
              </a:ext>
            </a:extLst>
          </p:cNvPr>
          <p:cNvPicPr>
            <a:picLocks noChangeAspect="1"/>
          </p:cNvPicPr>
          <p:nvPr/>
        </p:nvPicPr>
        <p:blipFill>
          <a:blip r:embed="rId5"/>
          <a:stretch>
            <a:fillRect/>
          </a:stretch>
        </p:blipFill>
        <p:spPr>
          <a:xfrm>
            <a:off x="6408155" y="6369738"/>
            <a:ext cx="2390911" cy="459564"/>
          </a:xfrm>
          <a:prstGeom prst="rect">
            <a:avLst/>
          </a:prstGeom>
        </p:spPr>
      </p:pic>
      <p:pic>
        <p:nvPicPr>
          <p:cNvPr id="10" name="Picture 9">
            <a:extLst>
              <a:ext uri="{FF2B5EF4-FFF2-40B4-BE49-F238E27FC236}">
                <a16:creationId xmlns:a16="http://schemas.microsoft.com/office/drawing/2014/main" id="{DDD1DC87-2EFE-43CB-A373-7F9ED4EA78E6}"/>
              </a:ext>
            </a:extLst>
          </p:cNvPr>
          <p:cNvPicPr>
            <a:picLocks noChangeAspect="1"/>
          </p:cNvPicPr>
          <p:nvPr/>
        </p:nvPicPr>
        <p:blipFill>
          <a:blip r:embed="rId6"/>
          <a:stretch>
            <a:fillRect/>
          </a:stretch>
        </p:blipFill>
        <p:spPr>
          <a:xfrm>
            <a:off x="3452686" y="6506714"/>
            <a:ext cx="3859106" cy="322588"/>
          </a:xfrm>
          <a:prstGeom prst="rect">
            <a:avLst/>
          </a:prstGeom>
        </p:spPr>
      </p:pic>
    </p:spTree>
    <p:extLst>
      <p:ext uri="{BB962C8B-B14F-4D97-AF65-F5344CB8AC3E}">
        <p14:creationId xmlns:p14="http://schemas.microsoft.com/office/powerpoint/2010/main" val="2499528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CC26B-707F-5C8A-0931-02FDAAC4FBC6}"/>
              </a:ext>
            </a:extLst>
          </p:cNvPr>
          <p:cNvPicPr>
            <a:picLocks noChangeAspect="1"/>
          </p:cNvPicPr>
          <p:nvPr/>
        </p:nvPicPr>
        <p:blipFill rotWithShape="1">
          <a:blip r:embed="rId2"/>
          <a:srcRect l="51256" t="13324" b="82971"/>
          <a:stretch/>
        </p:blipFill>
        <p:spPr>
          <a:xfrm>
            <a:off x="236727" y="1832337"/>
            <a:ext cx="8360004" cy="919489"/>
          </a:xfrm>
          <a:prstGeom prst="rect">
            <a:avLst/>
          </a:prstGeom>
        </p:spPr>
      </p:pic>
      <p:grpSp>
        <p:nvGrpSpPr>
          <p:cNvPr id="5" name="Group 4">
            <a:extLst>
              <a:ext uri="{FF2B5EF4-FFF2-40B4-BE49-F238E27FC236}">
                <a16:creationId xmlns:a16="http://schemas.microsoft.com/office/drawing/2014/main" id="{E2BD2B9D-6248-86DF-3377-C0811820E36A}"/>
              </a:ext>
            </a:extLst>
          </p:cNvPr>
          <p:cNvGrpSpPr/>
          <p:nvPr/>
        </p:nvGrpSpPr>
        <p:grpSpPr>
          <a:xfrm>
            <a:off x="0" y="534568"/>
            <a:ext cx="3798277" cy="742553"/>
            <a:chOff x="1523376" y="8642689"/>
            <a:chExt cx="2537649" cy="439424"/>
          </a:xfrm>
          <a:solidFill>
            <a:srgbClr val="009999"/>
          </a:solidFill>
        </p:grpSpPr>
        <p:sp>
          <p:nvSpPr>
            <p:cNvPr id="6" name="object 4">
              <a:extLst>
                <a:ext uri="{FF2B5EF4-FFF2-40B4-BE49-F238E27FC236}">
                  <a16:creationId xmlns:a16="http://schemas.microsoft.com/office/drawing/2014/main" id="{C896ABD3-CF4E-F7D8-927F-9DD571790957}"/>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2060"/>
                </a:solidFill>
              </a:endParaRPr>
            </a:p>
          </p:txBody>
        </p:sp>
        <p:sp>
          <p:nvSpPr>
            <p:cNvPr id="7" name="object 5">
              <a:extLst>
                <a:ext uri="{FF2B5EF4-FFF2-40B4-BE49-F238E27FC236}">
                  <a16:creationId xmlns:a16="http://schemas.microsoft.com/office/drawing/2014/main" id="{98398C86-1D32-1C69-1D11-8B16C0B11FEB}"/>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2060"/>
                </a:solidFill>
              </a:endParaRPr>
            </a:p>
          </p:txBody>
        </p:sp>
      </p:grpSp>
      <p:sp>
        <p:nvSpPr>
          <p:cNvPr id="8" name="TextBox 7">
            <a:extLst>
              <a:ext uri="{FF2B5EF4-FFF2-40B4-BE49-F238E27FC236}">
                <a16:creationId xmlns:a16="http://schemas.microsoft.com/office/drawing/2014/main" id="{F02AA473-C4F9-F2D7-CCE0-54E26C64BD9F}"/>
              </a:ext>
            </a:extLst>
          </p:cNvPr>
          <p:cNvSpPr txBox="1"/>
          <p:nvPr/>
        </p:nvSpPr>
        <p:spPr>
          <a:xfrm>
            <a:off x="407995" y="617093"/>
            <a:ext cx="3108438" cy="523220"/>
          </a:xfrm>
          <a:prstGeom prst="rect">
            <a:avLst/>
          </a:prstGeom>
          <a:noFill/>
        </p:spPr>
        <p:txBody>
          <a:bodyPr wrap="square" rtlCol="0">
            <a:spAutoFit/>
          </a:bodyPr>
          <a:lstStyle/>
          <a:p>
            <a:r>
              <a:rPr lang="en-AU" sz="2800" b="1" dirty="0">
                <a:solidFill>
                  <a:schemeClr val="bg1"/>
                </a:solidFill>
              </a:rPr>
              <a:t>Pastoral Actions</a:t>
            </a:r>
          </a:p>
        </p:txBody>
      </p:sp>
      <p:sp>
        <p:nvSpPr>
          <p:cNvPr id="9" name="TextBox 8">
            <a:extLst>
              <a:ext uri="{FF2B5EF4-FFF2-40B4-BE49-F238E27FC236}">
                <a16:creationId xmlns:a16="http://schemas.microsoft.com/office/drawing/2014/main" id="{F3E6F7AA-5C98-017F-5EAA-C0AEC45181F3}"/>
              </a:ext>
            </a:extLst>
          </p:cNvPr>
          <p:cNvSpPr txBox="1"/>
          <p:nvPr/>
        </p:nvSpPr>
        <p:spPr>
          <a:xfrm>
            <a:off x="1455310" y="3753994"/>
            <a:ext cx="6233374" cy="523220"/>
          </a:xfrm>
          <a:prstGeom prst="rect">
            <a:avLst/>
          </a:prstGeom>
          <a:noFill/>
        </p:spPr>
        <p:txBody>
          <a:bodyPr wrap="square" rtlCol="0">
            <a:spAutoFit/>
          </a:bodyPr>
          <a:lstStyle/>
          <a:p>
            <a:pPr algn="ctr"/>
            <a:r>
              <a:rPr lang="en-AU" sz="2800" dirty="0"/>
              <a:t>Parish </a:t>
            </a:r>
            <a:r>
              <a:rPr lang="en-AU" sz="2800" b="1" dirty="0">
                <a:solidFill>
                  <a:srgbClr val="A50021"/>
                </a:solidFill>
              </a:rPr>
              <a:t>PASTORAL</a:t>
            </a:r>
            <a:r>
              <a:rPr lang="en-AU" sz="2800" dirty="0"/>
              <a:t> Council</a:t>
            </a:r>
          </a:p>
        </p:txBody>
      </p:sp>
      <p:sp>
        <p:nvSpPr>
          <p:cNvPr id="10" name="Arrow: Down 9">
            <a:extLst>
              <a:ext uri="{FF2B5EF4-FFF2-40B4-BE49-F238E27FC236}">
                <a16:creationId xmlns:a16="http://schemas.microsoft.com/office/drawing/2014/main" id="{2D9EAAD3-00C6-9DB7-8106-C16C83D9CC72}"/>
              </a:ext>
            </a:extLst>
          </p:cNvPr>
          <p:cNvSpPr/>
          <p:nvPr/>
        </p:nvSpPr>
        <p:spPr>
          <a:xfrm flipH="1">
            <a:off x="4175282" y="2832171"/>
            <a:ext cx="793431" cy="9194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0">
            <a:extLst>
              <a:ext uri="{FF2B5EF4-FFF2-40B4-BE49-F238E27FC236}">
                <a16:creationId xmlns:a16="http://schemas.microsoft.com/office/drawing/2014/main" id="{D8A622A1-EA3B-AF0A-02EB-7DD9FF7E92BA}"/>
              </a:ext>
            </a:extLst>
          </p:cNvPr>
          <p:cNvSpPr/>
          <p:nvPr/>
        </p:nvSpPr>
        <p:spPr>
          <a:xfrm>
            <a:off x="2460172" y="5261801"/>
            <a:ext cx="4664060" cy="10087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Arrow: Down 11">
            <a:extLst>
              <a:ext uri="{FF2B5EF4-FFF2-40B4-BE49-F238E27FC236}">
                <a16:creationId xmlns:a16="http://schemas.microsoft.com/office/drawing/2014/main" id="{C1C17849-E804-B024-4DFB-D77D06BC3B51}"/>
              </a:ext>
            </a:extLst>
          </p:cNvPr>
          <p:cNvSpPr/>
          <p:nvPr/>
        </p:nvSpPr>
        <p:spPr>
          <a:xfrm flipH="1">
            <a:off x="4175281" y="4202537"/>
            <a:ext cx="793431" cy="841063"/>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12">
            <a:extLst>
              <a:ext uri="{FF2B5EF4-FFF2-40B4-BE49-F238E27FC236}">
                <a16:creationId xmlns:a16="http://schemas.microsoft.com/office/drawing/2014/main" id="{CA62870F-3761-9A80-9EA5-96BB866EF137}"/>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14" name="Picture 13">
            <a:extLst>
              <a:ext uri="{FF2B5EF4-FFF2-40B4-BE49-F238E27FC236}">
                <a16:creationId xmlns:a16="http://schemas.microsoft.com/office/drawing/2014/main" id="{0180AF43-AF02-FAA5-57FC-B28876DFD5A0}"/>
              </a:ext>
            </a:extLst>
          </p:cNvPr>
          <p:cNvPicPr>
            <a:picLocks noChangeAspect="1"/>
          </p:cNvPicPr>
          <p:nvPr/>
        </p:nvPicPr>
        <p:blipFill>
          <a:blip r:embed="rId4"/>
          <a:stretch>
            <a:fillRect/>
          </a:stretch>
        </p:blipFill>
        <p:spPr>
          <a:xfrm>
            <a:off x="3372678" y="6520161"/>
            <a:ext cx="3962400" cy="322588"/>
          </a:xfrm>
          <a:prstGeom prst="rect">
            <a:avLst/>
          </a:prstGeom>
        </p:spPr>
      </p:pic>
      <p:sp>
        <p:nvSpPr>
          <p:cNvPr id="26" name="TextBox 25">
            <a:extLst>
              <a:ext uri="{FF2B5EF4-FFF2-40B4-BE49-F238E27FC236}">
                <a16:creationId xmlns:a16="http://schemas.microsoft.com/office/drawing/2014/main" id="{21379C36-9529-A4BF-54FD-4497243B9823}"/>
              </a:ext>
            </a:extLst>
          </p:cNvPr>
          <p:cNvSpPr txBox="1"/>
          <p:nvPr/>
        </p:nvSpPr>
        <p:spPr>
          <a:xfrm>
            <a:off x="2988802" y="5469781"/>
            <a:ext cx="3839028" cy="523220"/>
          </a:xfrm>
          <a:prstGeom prst="rect">
            <a:avLst/>
          </a:prstGeom>
          <a:noFill/>
        </p:spPr>
        <p:txBody>
          <a:bodyPr wrap="square" rtlCol="0">
            <a:spAutoFit/>
          </a:bodyPr>
          <a:lstStyle/>
          <a:p>
            <a:pPr algn="ctr"/>
            <a:r>
              <a:rPr lang="en-AU" sz="2800" b="1" dirty="0">
                <a:solidFill>
                  <a:schemeClr val="bg1"/>
                </a:solidFill>
              </a:rPr>
              <a:t>Pastoral Action/Activity</a:t>
            </a:r>
          </a:p>
        </p:txBody>
      </p:sp>
      <p:pic>
        <p:nvPicPr>
          <p:cNvPr id="28" name="Picture 27">
            <a:extLst>
              <a:ext uri="{FF2B5EF4-FFF2-40B4-BE49-F238E27FC236}">
                <a16:creationId xmlns:a16="http://schemas.microsoft.com/office/drawing/2014/main" id="{84B072A9-68CB-BE96-6645-F104BF8EF4DB}"/>
              </a:ext>
            </a:extLst>
          </p:cNvPr>
          <p:cNvPicPr>
            <a:picLocks noChangeAspect="1"/>
          </p:cNvPicPr>
          <p:nvPr/>
        </p:nvPicPr>
        <p:blipFill>
          <a:blip r:embed="rId5"/>
          <a:stretch>
            <a:fillRect/>
          </a:stretch>
        </p:blipFill>
        <p:spPr>
          <a:xfrm>
            <a:off x="3090178" y="6447861"/>
            <a:ext cx="365792" cy="329213"/>
          </a:xfrm>
          <a:prstGeom prst="rect">
            <a:avLst/>
          </a:prstGeom>
        </p:spPr>
      </p:pic>
    </p:spTree>
    <p:extLst>
      <p:ext uri="{BB962C8B-B14F-4D97-AF65-F5344CB8AC3E}">
        <p14:creationId xmlns:p14="http://schemas.microsoft.com/office/powerpoint/2010/main" val="1577066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A7D5D95-6790-4187-B88A-C222B5ED6571}"/>
              </a:ext>
            </a:extLst>
          </p:cNvPr>
          <p:cNvPicPr>
            <a:picLocks noChangeAspect="1"/>
          </p:cNvPicPr>
          <p:nvPr/>
        </p:nvPicPr>
        <p:blipFill rotWithShape="1">
          <a:blip r:embed="rId3"/>
          <a:srcRect l="-3" t="72808" r="2" b="14184"/>
          <a:stretch/>
        </p:blipFill>
        <p:spPr>
          <a:xfrm>
            <a:off x="72389" y="4837841"/>
            <a:ext cx="3399200" cy="565005"/>
          </a:xfrm>
          <a:prstGeom prst="rect">
            <a:avLst/>
          </a:prstGeom>
        </p:spPr>
      </p:pic>
      <p:sp>
        <p:nvSpPr>
          <p:cNvPr id="2" name="TextBox 1">
            <a:extLst>
              <a:ext uri="{FF2B5EF4-FFF2-40B4-BE49-F238E27FC236}">
                <a16:creationId xmlns:a16="http://schemas.microsoft.com/office/drawing/2014/main" id="{FC8A0A84-ECED-4762-B26F-BB2F902D5A15}"/>
              </a:ext>
            </a:extLst>
          </p:cNvPr>
          <p:cNvSpPr txBox="1"/>
          <p:nvPr/>
        </p:nvSpPr>
        <p:spPr>
          <a:xfrm>
            <a:off x="3839387" y="1347428"/>
            <a:ext cx="5383614" cy="526297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endParaRPr kumimoji="0" lang="en-AU"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 typeface="Wingdings" panose="05000000000000000000" pitchFamily="2" charset="2"/>
              <a:buChar char="ü"/>
            </a:pPr>
            <a:r>
              <a:rPr lang="en-AU" sz="2400" b="1" dirty="0">
                <a:solidFill>
                  <a:srgbClr val="0070C0"/>
                </a:solidFill>
              </a:rPr>
              <a:t>A pastoral action is </a:t>
            </a:r>
            <a:r>
              <a:rPr lang="en-AU" sz="2400" b="1" dirty="0">
                <a:solidFill>
                  <a:srgbClr val="A50021"/>
                </a:solidFill>
              </a:rPr>
              <a:t>inspired by the Gospel </a:t>
            </a:r>
            <a:endParaRPr lang="en-AU" sz="2400" b="1" dirty="0"/>
          </a:p>
          <a:p>
            <a:endParaRPr lang="en-AU" dirty="0"/>
          </a:p>
          <a:p>
            <a:pPr marL="342900" indent="-342900">
              <a:buFont typeface="Wingdings" panose="05000000000000000000" pitchFamily="2" charset="2"/>
              <a:buChar char="ü"/>
            </a:pPr>
            <a:r>
              <a:rPr lang="en-AU" sz="2400" b="1" dirty="0">
                <a:solidFill>
                  <a:srgbClr val="0070C0"/>
                </a:solidFill>
              </a:rPr>
              <a:t>The aim is to ….</a:t>
            </a:r>
          </a:p>
          <a:p>
            <a:pPr marL="342900" indent="-342900">
              <a:lnSpc>
                <a:spcPct val="150000"/>
              </a:lnSpc>
              <a:buFont typeface="Arial" panose="020B0604020202020204" pitchFamily="34" charset="0"/>
              <a:buChar char="•"/>
            </a:pPr>
            <a:r>
              <a:rPr lang="en-AU" sz="2400" dirty="0">
                <a:solidFill>
                  <a:srgbClr val="0070C0"/>
                </a:solidFill>
              </a:rPr>
              <a:t>build warm human community </a:t>
            </a:r>
          </a:p>
          <a:p>
            <a:pPr marL="342900" indent="-342900">
              <a:buFont typeface="Arial" panose="020B0604020202020204" pitchFamily="34" charset="0"/>
              <a:buChar char="•"/>
            </a:pPr>
            <a:endParaRPr lang="en-AU" sz="1000" dirty="0">
              <a:solidFill>
                <a:srgbClr val="0070C0"/>
              </a:solidFill>
            </a:endParaRPr>
          </a:p>
          <a:p>
            <a:pPr marL="342900" indent="-342900">
              <a:buFont typeface="Arial" panose="020B0604020202020204" pitchFamily="34" charset="0"/>
              <a:buChar char="•"/>
            </a:pPr>
            <a:r>
              <a:rPr lang="en-AU" sz="2400" dirty="0">
                <a:solidFill>
                  <a:srgbClr val="0070C0"/>
                </a:solidFill>
              </a:rPr>
              <a:t>nourish the faith of its members</a:t>
            </a:r>
          </a:p>
          <a:p>
            <a:endParaRPr lang="en-AU" sz="1000" dirty="0">
              <a:solidFill>
                <a:srgbClr val="0070C0"/>
              </a:solidFill>
            </a:endParaRPr>
          </a:p>
          <a:p>
            <a:pPr marL="342900" indent="-342900">
              <a:buFont typeface="Arial" panose="020B0604020202020204" pitchFamily="34" charset="0"/>
              <a:buChar char="•"/>
            </a:pPr>
            <a:r>
              <a:rPr lang="en-AU" sz="2400" dirty="0">
                <a:solidFill>
                  <a:srgbClr val="0070C0"/>
                </a:solidFill>
              </a:rPr>
              <a:t>enable members to celebrate worship together</a:t>
            </a:r>
          </a:p>
          <a:p>
            <a:endParaRPr lang="en-AU" sz="1000" dirty="0">
              <a:solidFill>
                <a:srgbClr val="0070C0"/>
              </a:solidFill>
            </a:endParaRPr>
          </a:p>
          <a:p>
            <a:pPr marL="342900" indent="-342900">
              <a:buFont typeface="Arial" panose="020B0604020202020204" pitchFamily="34" charset="0"/>
              <a:buChar char="•"/>
            </a:pPr>
            <a:r>
              <a:rPr lang="en-AU" sz="2400" dirty="0">
                <a:solidFill>
                  <a:srgbClr val="0070C0"/>
                </a:solidFill>
              </a:rPr>
              <a:t>enable members to give witness to their faith in daily life</a:t>
            </a:r>
          </a:p>
          <a:p>
            <a:endParaRPr lang="en-AU" sz="2400" dirty="0">
              <a:solidFill>
                <a:srgbClr val="002060"/>
              </a:solidFill>
            </a:endParaRPr>
          </a:p>
          <a:p>
            <a:pPr lvl="0">
              <a:defRPr/>
            </a:pPr>
            <a:endParaRPr lang="en-US" sz="1600" b="1" dirty="0"/>
          </a:p>
        </p:txBody>
      </p:sp>
      <p:pic>
        <p:nvPicPr>
          <p:cNvPr id="14" name="Picture 13">
            <a:extLst>
              <a:ext uri="{FF2B5EF4-FFF2-40B4-BE49-F238E27FC236}">
                <a16:creationId xmlns:a16="http://schemas.microsoft.com/office/drawing/2014/main" id="{1D907E08-B9DF-4066-B14D-AF621A53367B}"/>
              </a:ext>
            </a:extLst>
          </p:cNvPr>
          <p:cNvPicPr>
            <a:picLocks noChangeAspect="1"/>
          </p:cNvPicPr>
          <p:nvPr/>
        </p:nvPicPr>
        <p:blipFill>
          <a:blip r:embed="rId4"/>
          <a:stretch>
            <a:fillRect/>
          </a:stretch>
        </p:blipFill>
        <p:spPr>
          <a:xfrm>
            <a:off x="2990944" y="6455637"/>
            <a:ext cx="369144" cy="333888"/>
          </a:xfrm>
          <a:prstGeom prst="rect">
            <a:avLst/>
          </a:prstGeom>
        </p:spPr>
      </p:pic>
      <p:pic>
        <p:nvPicPr>
          <p:cNvPr id="15" name="Picture 14">
            <a:extLst>
              <a:ext uri="{FF2B5EF4-FFF2-40B4-BE49-F238E27FC236}">
                <a16:creationId xmlns:a16="http://schemas.microsoft.com/office/drawing/2014/main" id="{2B2FE61B-FE50-4DA2-8AB4-73EDC3A0A02D}"/>
              </a:ext>
            </a:extLst>
          </p:cNvPr>
          <p:cNvPicPr>
            <a:picLocks noChangeAspect="1"/>
          </p:cNvPicPr>
          <p:nvPr/>
        </p:nvPicPr>
        <p:blipFill>
          <a:blip r:embed="rId5"/>
          <a:stretch>
            <a:fillRect/>
          </a:stretch>
        </p:blipFill>
        <p:spPr>
          <a:xfrm>
            <a:off x="6408154" y="6413817"/>
            <a:ext cx="2390911" cy="459564"/>
          </a:xfrm>
          <a:prstGeom prst="rect">
            <a:avLst/>
          </a:prstGeom>
        </p:spPr>
      </p:pic>
      <p:pic>
        <p:nvPicPr>
          <p:cNvPr id="16" name="Picture 15">
            <a:extLst>
              <a:ext uri="{FF2B5EF4-FFF2-40B4-BE49-F238E27FC236}">
                <a16:creationId xmlns:a16="http://schemas.microsoft.com/office/drawing/2014/main" id="{6EC9BC2D-6DAC-41CB-9E8B-F856D30499A6}"/>
              </a:ext>
            </a:extLst>
          </p:cNvPr>
          <p:cNvPicPr>
            <a:picLocks noChangeAspect="1"/>
          </p:cNvPicPr>
          <p:nvPr/>
        </p:nvPicPr>
        <p:blipFill>
          <a:blip r:embed="rId6"/>
          <a:stretch>
            <a:fillRect/>
          </a:stretch>
        </p:blipFill>
        <p:spPr>
          <a:xfrm>
            <a:off x="3358742" y="6506714"/>
            <a:ext cx="3962400" cy="322588"/>
          </a:xfrm>
          <a:prstGeom prst="rect">
            <a:avLst/>
          </a:prstGeom>
        </p:spPr>
      </p:pic>
      <p:pic>
        <p:nvPicPr>
          <p:cNvPr id="3" name="Picture 2">
            <a:extLst>
              <a:ext uri="{FF2B5EF4-FFF2-40B4-BE49-F238E27FC236}">
                <a16:creationId xmlns:a16="http://schemas.microsoft.com/office/drawing/2014/main" id="{3B050FD6-4117-C1CE-EAD5-237F9122943E}"/>
              </a:ext>
            </a:extLst>
          </p:cNvPr>
          <p:cNvPicPr>
            <a:picLocks noChangeAspect="1"/>
          </p:cNvPicPr>
          <p:nvPr/>
        </p:nvPicPr>
        <p:blipFill rotWithShape="1">
          <a:blip r:embed="rId7"/>
          <a:srcRect t="427" r="57318" b="50832"/>
          <a:stretch/>
        </p:blipFill>
        <p:spPr>
          <a:xfrm>
            <a:off x="117233" y="1877528"/>
            <a:ext cx="3399200" cy="2433917"/>
          </a:xfrm>
          <a:prstGeom prst="rect">
            <a:avLst/>
          </a:prstGeom>
        </p:spPr>
      </p:pic>
      <p:grpSp>
        <p:nvGrpSpPr>
          <p:cNvPr id="4" name="Group 3">
            <a:extLst>
              <a:ext uri="{FF2B5EF4-FFF2-40B4-BE49-F238E27FC236}">
                <a16:creationId xmlns:a16="http://schemas.microsoft.com/office/drawing/2014/main" id="{EAB97285-D197-92FB-C314-F58F9C9BEA20}"/>
              </a:ext>
            </a:extLst>
          </p:cNvPr>
          <p:cNvGrpSpPr/>
          <p:nvPr/>
        </p:nvGrpSpPr>
        <p:grpSpPr>
          <a:xfrm>
            <a:off x="0" y="534568"/>
            <a:ext cx="3798277" cy="742553"/>
            <a:chOff x="1523376" y="8642689"/>
            <a:chExt cx="2537649" cy="439424"/>
          </a:xfrm>
          <a:solidFill>
            <a:srgbClr val="009999"/>
          </a:solidFill>
        </p:grpSpPr>
        <p:sp>
          <p:nvSpPr>
            <p:cNvPr id="5" name="object 4">
              <a:extLst>
                <a:ext uri="{FF2B5EF4-FFF2-40B4-BE49-F238E27FC236}">
                  <a16:creationId xmlns:a16="http://schemas.microsoft.com/office/drawing/2014/main" id="{CE94CD05-78BA-8C09-717A-8CAD32E774ED}"/>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2060"/>
                </a:solidFill>
              </a:endParaRPr>
            </a:p>
          </p:txBody>
        </p:sp>
        <p:sp>
          <p:nvSpPr>
            <p:cNvPr id="6" name="object 5">
              <a:extLst>
                <a:ext uri="{FF2B5EF4-FFF2-40B4-BE49-F238E27FC236}">
                  <a16:creationId xmlns:a16="http://schemas.microsoft.com/office/drawing/2014/main" id="{72B470E0-CC93-ABC7-8970-3CEB2B96D501}"/>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2060"/>
                </a:solidFill>
              </a:endParaRPr>
            </a:p>
          </p:txBody>
        </p:sp>
      </p:grpSp>
      <p:sp>
        <p:nvSpPr>
          <p:cNvPr id="7" name="TextBox 6">
            <a:extLst>
              <a:ext uri="{FF2B5EF4-FFF2-40B4-BE49-F238E27FC236}">
                <a16:creationId xmlns:a16="http://schemas.microsoft.com/office/drawing/2014/main" id="{F7932059-EC25-7274-8230-9D31F3B932BE}"/>
              </a:ext>
            </a:extLst>
          </p:cNvPr>
          <p:cNvSpPr txBox="1"/>
          <p:nvPr/>
        </p:nvSpPr>
        <p:spPr>
          <a:xfrm>
            <a:off x="407995" y="617093"/>
            <a:ext cx="3108438" cy="523220"/>
          </a:xfrm>
          <a:prstGeom prst="rect">
            <a:avLst/>
          </a:prstGeom>
          <a:noFill/>
        </p:spPr>
        <p:txBody>
          <a:bodyPr wrap="square" rtlCol="0">
            <a:spAutoFit/>
          </a:bodyPr>
          <a:lstStyle/>
          <a:p>
            <a:r>
              <a:rPr lang="en-AU" sz="2800" b="1" dirty="0">
                <a:solidFill>
                  <a:schemeClr val="bg1"/>
                </a:solidFill>
              </a:rPr>
              <a:t>Pastoral Actions</a:t>
            </a:r>
          </a:p>
        </p:txBody>
      </p:sp>
    </p:spTree>
    <p:extLst>
      <p:ext uri="{BB962C8B-B14F-4D97-AF65-F5344CB8AC3E}">
        <p14:creationId xmlns:p14="http://schemas.microsoft.com/office/powerpoint/2010/main" val="2737215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670A3B3-990B-FE4F-D9BE-1678143D7A1E}"/>
              </a:ext>
            </a:extLst>
          </p:cNvPr>
          <p:cNvPicPr>
            <a:picLocks noChangeAspect="1"/>
          </p:cNvPicPr>
          <p:nvPr/>
        </p:nvPicPr>
        <p:blipFill rotWithShape="1">
          <a:blip r:embed="rId2"/>
          <a:srcRect t="62379" r="-1" b="763"/>
          <a:stretch/>
        </p:blipFill>
        <p:spPr>
          <a:xfrm>
            <a:off x="3200400" y="-46484"/>
            <a:ext cx="5943600" cy="3383270"/>
          </a:xfrm>
          <a:prstGeom prst="rect">
            <a:avLst/>
          </a:prstGeom>
        </p:spPr>
      </p:pic>
      <p:pic>
        <p:nvPicPr>
          <p:cNvPr id="10" name="Picture 9" descr="Women and man planning in workplace">
            <a:extLst>
              <a:ext uri="{FF2B5EF4-FFF2-40B4-BE49-F238E27FC236}">
                <a16:creationId xmlns:a16="http://schemas.microsoft.com/office/drawing/2014/main" id="{564224DF-56E0-A7E0-91CE-0A7695EAF1FA}"/>
              </a:ext>
            </a:extLst>
          </p:cNvPr>
          <p:cNvPicPr>
            <a:picLocks noChangeAspect="1"/>
          </p:cNvPicPr>
          <p:nvPr/>
        </p:nvPicPr>
        <p:blipFill rotWithShape="1">
          <a:blip r:embed="rId3">
            <a:extLst>
              <a:ext uri="{28A0092B-C50C-407E-A947-70E740481C1C}">
                <a14:useLocalDpi xmlns:a14="http://schemas.microsoft.com/office/drawing/2010/main" val="0"/>
              </a:ext>
            </a:extLst>
          </a:blip>
          <a:srcRect t="2470" r="-1" b="8086"/>
          <a:stretch/>
        </p:blipFill>
        <p:spPr>
          <a:xfrm>
            <a:off x="3488187" y="3474720"/>
            <a:ext cx="5666874" cy="3383280"/>
          </a:xfrm>
          <a:prstGeom prst="rect">
            <a:avLst/>
          </a:prstGeom>
        </p:spPr>
      </p:pic>
      <p:sp useBgFill="1">
        <p:nvSpPr>
          <p:cNvPr id="20" name="Freeform: Shape 19">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83204"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28E44A3D-B9F3-8596-A962-0610AD1E400A}"/>
              </a:ext>
            </a:extLst>
          </p:cNvPr>
          <p:cNvSpPr txBox="1"/>
          <p:nvPr/>
        </p:nvSpPr>
        <p:spPr>
          <a:xfrm>
            <a:off x="699577" y="1041431"/>
            <a:ext cx="2992239" cy="387719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kern="1200" dirty="0">
                <a:solidFill>
                  <a:srgbClr val="009999"/>
                </a:solidFill>
                <a:ea typeface="+mj-ea"/>
                <a:cs typeface="+mj-cs"/>
              </a:rPr>
              <a:t>Parish Pastoral Plan </a:t>
            </a:r>
          </a:p>
        </p:txBody>
      </p:sp>
    </p:spTree>
    <p:extLst>
      <p:ext uri="{BB962C8B-B14F-4D97-AF65-F5344CB8AC3E}">
        <p14:creationId xmlns:p14="http://schemas.microsoft.com/office/powerpoint/2010/main" val="1011669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2A260C-11F3-2526-8473-BED961C9108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18</a:t>
            </a:fld>
            <a:endParaRPr lang="en"/>
          </a:p>
        </p:txBody>
      </p:sp>
      <p:graphicFrame>
        <p:nvGraphicFramePr>
          <p:cNvPr id="5" name="Diagram 4">
            <a:extLst>
              <a:ext uri="{FF2B5EF4-FFF2-40B4-BE49-F238E27FC236}">
                <a16:creationId xmlns:a16="http://schemas.microsoft.com/office/drawing/2014/main" id="{A741F5BF-7674-9078-6110-375ED2A4652E}"/>
              </a:ext>
            </a:extLst>
          </p:cNvPr>
          <p:cNvGraphicFramePr/>
          <p:nvPr>
            <p:extLst>
              <p:ext uri="{D42A27DB-BD31-4B8C-83A1-F6EECF244321}">
                <p14:modId xmlns:p14="http://schemas.microsoft.com/office/powerpoint/2010/main" val="353074219"/>
              </p:ext>
            </p:extLst>
          </p:nvPr>
        </p:nvGraphicFramePr>
        <p:xfrm>
          <a:off x="-100013" y="1257300"/>
          <a:ext cx="8846821" cy="5314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D9286C4-8041-6C9E-1C00-BAC92D9AB89A}"/>
              </a:ext>
            </a:extLst>
          </p:cNvPr>
          <p:cNvPicPr>
            <a:picLocks noChangeAspect="1"/>
          </p:cNvPicPr>
          <p:nvPr/>
        </p:nvPicPr>
        <p:blipFill>
          <a:blip r:embed="rId8"/>
          <a:stretch>
            <a:fillRect/>
          </a:stretch>
        </p:blipFill>
        <p:spPr>
          <a:xfrm>
            <a:off x="3102446" y="6495414"/>
            <a:ext cx="366975" cy="333888"/>
          </a:xfrm>
          <a:prstGeom prst="rect">
            <a:avLst/>
          </a:prstGeom>
        </p:spPr>
      </p:pic>
      <p:pic>
        <p:nvPicPr>
          <p:cNvPr id="7" name="Picture 6">
            <a:extLst>
              <a:ext uri="{FF2B5EF4-FFF2-40B4-BE49-F238E27FC236}">
                <a16:creationId xmlns:a16="http://schemas.microsoft.com/office/drawing/2014/main" id="{BFE64190-D083-D29F-8DB1-9A0E545BA2CC}"/>
              </a:ext>
            </a:extLst>
          </p:cNvPr>
          <p:cNvPicPr>
            <a:picLocks noChangeAspect="1"/>
          </p:cNvPicPr>
          <p:nvPr/>
        </p:nvPicPr>
        <p:blipFill>
          <a:blip r:embed="rId9"/>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58E50484-28E5-8472-A2E5-E6A80CF3C4D9}"/>
              </a:ext>
            </a:extLst>
          </p:cNvPr>
          <p:cNvPicPr>
            <a:picLocks noChangeAspect="1"/>
          </p:cNvPicPr>
          <p:nvPr/>
        </p:nvPicPr>
        <p:blipFill>
          <a:blip r:embed="rId10"/>
          <a:stretch>
            <a:fillRect/>
          </a:stretch>
        </p:blipFill>
        <p:spPr>
          <a:xfrm>
            <a:off x="3452686" y="6506714"/>
            <a:ext cx="3859106" cy="322588"/>
          </a:xfrm>
          <a:prstGeom prst="rect">
            <a:avLst/>
          </a:prstGeom>
        </p:spPr>
      </p:pic>
      <p:grpSp>
        <p:nvGrpSpPr>
          <p:cNvPr id="12" name="Group 11">
            <a:extLst>
              <a:ext uri="{FF2B5EF4-FFF2-40B4-BE49-F238E27FC236}">
                <a16:creationId xmlns:a16="http://schemas.microsoft.com/office/drawing/2014/main" id="{693D964D-8D03-C539-DA17-14A459D5CBF5}"/>
              </a:ext>
            </a:extLst>
          </p:cNvPr>
          <p:cNvGrpSpPr/>
          <p:nvPr/>
        </p:nvGrpSpPr>
        <p:grpSpPr>
          <a:xfrm>
            <a:off x="67164" y="332153"/>
            <a:ext cx="4128926" cy="919497"/>
            <a:chOff x="1523376" y="8642689"/>
            <a:chExt cx="2537649" cy="439424"/>
          </a:xfrm>
          <a:solidFill>
            <a:srgbClr val="009999"/>
          </a:solidFill>
        </p:grpSpPr>
        <p:sp>
          <p:nvSpPr>
            <p:cNvPr id="13" name="object 4">
              <a:extLst>
                <a:ext uri="{FF2B5EF4-FFF2-40B4-BE49-F238E27FC236}">
                  <a16:creationId xmlns:a16="http://schemas.microsoft.com/office/drawing/2014/main" id="{602BB661-4F81-A3CB-F8DC-34AFFB6DF582}"/>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14" name="object 5">
              <a:extLst>
                <a:ext uri="{FF2B5EF4-FFF2-40B4-BE49-F238E27FC236}">
                  <a16:creationId xmlns:a16="http://schemas.microsoft.com/office/drawing/2014/main" id="{6DAACD8C-4A34-1213-67F0-28C1E15B5F20}"/>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10" name="TextBox 9">
            <a:extLst>
              <a:ext uri="{FF2B5EF4-FFF2-40B4-BE49-F238E27FC236}">
                <a16:creationId xmlns:a16="http://schemas.microsoft.com/office/drawing/2014/main" id="{4B0E5C7D-5A71-5FE2-5ADC-AFCD5716D0D5}"/>
              </a:ext>
            </a:extLst>
          </p:cNvPr>
          <p:cNvSpPr txBox="1"/>
          <p:nvPr/>
        </p:nvSpPr>
        <p:spPr>
          <a:xfrm>
            <a:off x="167096" y="553145"/>
            <a:ext cx="3929062" cy="523220"/>
          </a:xfrm>
          <a:prstGeom prst="rect">
            <a:avLst/>
          </a:prstGeom>
          <a:noFill/>
        </p:spPr>
        <p:txBody>
          <a:bodyPr wrap="square" rtlCol="0">
            <a:spAutoFit/>
          </a:bodyPr>
          <a:lstStyle/>
          <a:p>
            <a:r>
              <a:rPr lang="en-AU" sz="2800" b="1" dirty="0">
                <a:solidFill>
                  <a:schemeClr val="bg1"/>
                </a:solidFill>
              </a:rPr>
              <a:t>Parish Pastoral Planning</a:t>
            </a:r>
          </a:p>
        </p:txBody>
      </p:sp>
    </p:spTree>
    <p:extLst>
      <p:ext uri="{BB962C8B-B14F-4D97-AF65-F5344CB8AC3E}">
        <p14:creationId xmlns:p14="http://schemas.microsoft.com/office/powerpoint/2010/main" val="3452527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66A0002-AF10-4BD5-B9C4-F5471C04E704}"/>
              </a:ext>
            </a:extLst>
          </p:cNvPr>
          <p:cNvPicPr>
            <a:picLocks noChangeAspect="1"/>
          </p:cNvPicPr>
          <p:nvPr/>
        </p:nvPicPr>
        <p:blipFill>
          <a:blip r:embed="rId3"/>
          <a:stretch>
            <a:fillRect/>
          </a:stretch>
        </p:blipFill>
        <p:spPr>
          <a:xfrm>
            <a:off x="3102446" y="6495414"/>
            <a:ext cx="366975" cy="333888"/>
          </a:xfrm>
          <a:prstGeom prst="rect">
            <a:avLst/>
          </a:prstGeom>
        </p:spPr>
      </p:pic>
      <p:pic>
        <p:nvPicPr>
          <p:cNvPr id="14" name="Picture 13">
            <a:extLst>
              <a:ext uri="{FF2B5EF4-FFF2-40B4-BE49-F238E27FC236}">
                <a16:creationId xmlns:a16="http://schemas.microsoft.com/office/drawing/2014/main" id="{44BBEC00-4E85-4957-9C7E-1EB7B66EB23C}"/>
              </a:ext>
            </a:extLst>
          </p:cNvPr>
          <p:cNvPicPr>
            <a:picLocks noChangeAspect="1"/>
          </p:cNvPicPr>
          <p:nvPr/>
        </p:nvPicPr>
        <p:blipFill>
          <a:blip r:embed="rId4"/>
          <a:stretch>
            <a:fillRect/>
          </a:stretch>
        </p:blipFill>
        <p:spPr>
          <a:xfrm>
            <a:off x="6408155" y="6369738"/>
            <a:ext cx="2390911" cy="459564"/>
          </a:xfrm>
          <a:prstGeom prst="rect">
            <a:avLst/>
          </a:prstGeom>
        </p:spPr>
      </p:pic>
      <p:pic>
        <p:nvPicPr>
          <p:cNvPr id="15" name="Picture 14">
            <a:extLst>
              <a:ext uri="{FF2B5EF4-FFF2-40B4-BE49-F238E27FC236}">
                <a16:creationId xmlns:a16="http://schemas.microsoft.com/office/drawing/2014/main" id="{A8F5D1E1-8823-445D-AD82-D146DD52D6FC}"/>
              </a:ext>
            </a:extLst>
          </p:cNvPr>
          <p:cNvPicPr>
            <a:picLocks noChangeAspect="1"/>
          </p:cNvPicPr>
          <p:nvPr/>
        </p:nvPicPr>
        <p:blipFill>
          <a:blip r:embed="rId5"/>
          <a:stretch>
            <a:fillRect/>
          </a:stretch>
        </p:blipFill>
        <p:spPr>
          <a:xfrm>
            <a:off x="3452686" y="6506714"/>
            <a:ext cx="3859106" cy="322588"/>
          </a:xfrm>
          <a:prstGeom prst="rect">
            <a:avLst/>
          </a:prstGeom>
        </p:spPr>
      </p:pic>
      <p:sp>
        <p:nvSpPr>
          <p:cNvPr id="20" name="Freeform: Shape 19">
            <a:extLst>
              <a:ext uri="{FF2B5EF4-FFF2-40B4-BE49-F238E27FC236}">
                <a16:creationId xmlns:a16="http://schemas.microsoft.com/office/drawing/2014/main" id="{5A1C8CF8-73D1-49D9-BF40-D5A7BA40476F}"/>
              </a:ext>
            </a:extLst>
          </p:cNvPr>
          <p:cNvSpPr/>
          <p:nvPr/>
        </p:nvSpPr>
        <p:spPr>
          <a:xfrm>
            <a:off x="772665" y="3372823"/>
            <a:ext cx="2856135" cy="1243914"/>
          </a:xfrm>
          <a:custGeom>
            <a:avLst/>
            <a:gdLst>
              <a:gd name="connsiteX0" fmla="*/ 207323 w 1243913"/>
              <a:gd name="connsiteY0" fmla="*/ 0 h 4974636"/>
              <a:gd name="connsiteX1" fmla="*/ 1036590 w 1243913"/>
              <a:gd name="connsiteY1" fmla="*/ 0 h 4974636"/>
              <a:gd name="connsiteX2" fmla="*/ 1243913 w 1243913"/>
              <a:gd name="connsiteY2" fmla="*/ 207323 h 4974636"/>
              <a:gd name="connsiteX3" fmla="*/ 1243913 w 1243913"/>
              <a:gd name="connsiteY3" fmla="*/ 4974636 h 4974636"/>
              <a:gd name="connsiteX4" fmla="*/ 1243913 w 1243913"/>
              <a:gd name="connsiteY4" fmla="*/ 4974636 h 4974636"/>
              <a:gd name="connsiteX5" fmla="*/ 0 w 1243913"/>
              <a:gd name="connsiteY5" fmla="*/ 4974636 h 4974636"/>
              <a:gd name="connsiteX6" fmla="*/ 0 w 1243913"/>
              <a:gd name="connsiteY6" fmla="*/ 4974636 h 4974636"/>
              <a:gd name="connsiteX7" fmla="*/ 0 w 1243913"/>
              <a:gd name="connsiteY7" fmla="*/ 207323 h 4974636"/>
              <a:gd name="connsiteX8" fmla="*/ 207323 w 1243913"/>
              <a:gd name="connsiteY8" fmla="*/ 0 h 497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913" h="4974636">
                <a:moveTo>
                  <a:pt x="1243913" y="829124"/>
                </a:moveTo>
                <a:lnTo>
                  <a:pt x="1243913" y="4145512"/>
                </a:lnTo>
                <a:cubicBezTo>
                  <a:pt x="1243913" y="4603422"/>
                  <a:pt x="1220703" y="4974634"/>
                  <a:pt x="1192072" y="4974634"/>
                </a:cubicBezTo>
                <a:lnTo>
                  <a:pt x="0" y="4974634"/>
                </a:lnTo>
                <a:lnTo>
                  <a:pt x="0" y="4974634"/>
                </a:lnTo>
                <a:lnTo>
                  <a:pt x="0" y="2"/>
                </a:lnTo>
                <a:lnTo>
                  <a:pt x="0" y="2"/>
                </a:lnTo>
                <a:lnTo>
                  <a:pt x="1192072" y="2"/>
                </a:lnTo>
                <a:cubicBezTo>
                  <a:pt x="1220703" y="2"/>
                  <a:pt x="1243913" y="371214"/>
                  <a:pt x="1243913" y="829124"/>
                </a:cubicBezTo>
                <a:close/>
              </a:path>
            </a:pathLst>
          </a:custGeom>
          <a:solidFill>
            <a:schemeClr val="accent3">
              <a:lumMod val="20000"/>
              <a:lumOff val="80000"/>
              <a:alpha val="90000"/>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33351" tIns="127398" rIns="194073" bIns="127399" numCol="1" spcCol="1270" anchor="ctr" anchorCtr="0">
            <a:noAutofit/>
          </a:bodyPr>
          <a:lstStyle/>
          <a:p>
            <a:pPr marL="0" lvl="1" algn="ctr" defTabSz="1555750">
              <a:lnSpc>
                <a:spcPct val="90000"/>
              </a:lnSpc>
              <a:spcBef>
                <a:spcPct val="0"/>
              </a:spcBef>
              <a:spcAft>
                <a:spcPct val="15000"/>
              </a:spcAft>
            </a:pPr>
            <a:r>
              <a:rPr lang="en-US" sz="2400" kern="1200" dirty="0"/>
              <a:t>big world view of the parish</a:t>
            </a:r>
            <a:br>
              <a:rPr lang="en-US" sz="2400" kern="1200" dirty="0"/>
            </a:br>
            <a:r>
              <a:rPr lang="en-US" sz="2400" kern="1200" dirty="0"/>
              <a:t> visionary in nature</a:t>
            </a:r>
          </a:p>
        </p:txBody>
      </p:sp>
      <p:sp>
        <p:nvSpPr>
          <p:cNvPr id="21" name="Freeform: Shape 20">
            <a:extLst>
              <a:ext uri="{FF2B5EF4-FFF2-40B4-BE49-F238E27FC236}">
                <a16:creationId xmlns:a16="http://schemas.microsoft.com/office/drawing/2014/main" id="{6F56811F-1778-4451-B486-DCB9F3D5A618}"/>
              </a:ext>
            </a:extLst>
          </p:cNvPr>
          <p:cNvSpPr/>
          <p:nvPr/>
        </p:nvSpPr>
        <p:spPr>
          <a:xfrm>
            <a:off x="593942" y="1414161"/>
            <a:ext cx="2669766" cy="676276"/>
          </a:xfrm>
          <a:custGeom>
            <a:avLst/>
            <a:gdLst>
              <a:gd name="connsiteX0" fmla="*/ 0 w 2596788"/>
              <a:gd name="connsiteY0" fmla="*/ 172710 h 1036242"/>
              <a:gd name="connsiteX1" fmla="*/ 172710 w 2596788"/>
              <a:gd name="connsiteY1" fmla="*/ 0 h 1036242"/>
              <a:gd name="connsiteX2" fmla="*/ 2424078 w 2596788"/>
              <a:gd name="connsiteY2" fmla="*/ 0 h 1036242"/>
              <a:gd name="connsiteX3" fmla="*/ 2596788 w 2596788"/>
              <a:gd name="connsiteY3" fmla="*/ 172710 h 1036242"/>
              <a:gd name="connsiteX4" fmla="*/ 2596788 w 2596788"/>
              <a:gd name="connsiteY4" fmla="*/ 863532 h 1036242"/>
              <a:gd name="connsiteX5" fmla="*/ 2424078 w 2596788"/>
              <a:gd name="connsiteY5" fmla="*/ 1036242 h 1036242"/>
              <a:gd name="connsiteX6" fmla="*/ 172710 w 2596788"/>
              <a:gd name="connsiteY6" fmla="*/ 1036242 h 1036242"/>
              <a:gd name="connsiteX7" fmla="*/ 0 w 2596788"/>
              <a:gd name="connsiteY7" fmla="*/ 863532 h 1036242"/>
              <a:gd name="connsiteX8" fmla="*/ 0 w 2596788"/>
              <a:gd name="connsiteY8" fmla="*/ 172710 h 103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6788" h="1036242">
                <a:moveTo>
                  <a:pt x="0" y="172710"/>
                </a:moveTo>
                <a:cubicBezTo>
                  <a:pt x="0" y="77325"/>
                  <a:pt x="77325" y="0"/>
                  <a:pt x="172710" y="0"/>
                </a:cubicBezTo>
                <a:lnTo>
                  <a:pt x="2424078" y="0"/>
                </a:lnTo>
                <a:cubicBezTo>
                  <a:pt x="2519463" y="0"/>
                  <a:pt x="2596788" y="77325"/>
                  <a:pt x="2596788" y="172710"/>
                </a:cubicBezTo>
                <a:lnTo>
                  <a:pt x="2596788" y="863532"/>
                </a:lnTo>
                <a:cubicBezTo>
                  <a:pt x="2596788" y="958917"/>
                  <a:pt x="2519463" y="1036242"/>
                  <a:pt x="2424078" y="1036242"/>
                </a:cubicBezTo>
                <a:lnTo>
                  <a:pt x="172710" y="1036242"/>
                </a:lnTo>
                <a:cubicBezTo>
                  <a:pt x="77325" y="1036242"/>
                  <a:pt x="0" y="958917"/>
                  <a:pt x="0" y="863532"/>
                </a:cubicBezTo>
                <a:lnTo>
                  <a:pt x="0" y="17271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7265" tIns="103925" rIns="157265" bIns="103925" numCol="1" spcCol="1270" anchor="ctr" anchorCtr="0">
            <a:noAutofit/>
          </a:bodyPr>
          <a:lstStyle/>
          <a:p>
            <a:pPr marL="0" lvl="0" indent="0" algn="ctr" defTabSz="1244600">
              <a:lnSpc>
                <a:spcPct val="90000"/>
              </a:lnSpc>
              <a:spcBef>
                <a:spcPct val="0"/>
              </a:spcBef>
              <a:spcAft>
                <a:spcPct val="35000"/>
              </a:spcAft>
              <a:buNone/>
            </a:pPr>
            <a:r>
              <a:rPr lang="en-US" sz="2800" b="1" kern="1200" dirty="0"/>
              <a:t>Strategic</a:t>
            </a:r>
          </a:p>
        </p:txBody>
      </p:sp>
      <p:sp>
        <p:nvSpPr>
          <p:cNvPr id="23" name="Freeform: Shape 22">
            <a:extLst>
              <a:ext uri="{FF2B5EF4-FFF2-40B4-BE49-F238E27FC236}">
                <a16:creationId xmlns:a16="http://schemas.microsoft.com/office/drawing/2014/main" id="{01108AFA-36F4-4CBE-BB17-E56948F689E0}"/>
              </a:ext>
            </a:extLst>
          </p:cNvPr>
          <p:cNvSpPr/>
          <p:nvPr/>
        </p:nvSpPr>
        <p:spPr>
          <a:xfrm>
            <a:off x="5253073" y="1414160"/>
            <a:ext cx="2669766" cy="676277"/>
          </a:xfrm>
          <a:custGeom>
            <a:avLst/>
            <a:gdLst>
              <a:gd name="connsiteX0" fmla="*/ 0 w 2669766"/>
              <a:gd name="connsiteY0" fmla="*/ 205221 h 1231303"/>
              <a:gd name="connsiteX1" fmla="*/ 205221 w 2669766"/>
              <a:gd name="connsiteY1" fmla="*/ 0 h 1231303"/>
              <a:gd name="connsiteX2" fmla="*/ 2464545 w 2669766"/>
              <a:gd name="connsiteY2" fmla="*/ 0 h 1231303"/>
              <a:gd name="connsiteX3" fmla="*/ 2669766 w 2669766"/>
              <a:gd name="connsiteY3" fmla="*/ 205221 h 1231303"/>
              <a:gd name="connsiteX4" fmla="*/ 2669766 w 2669766"/>
              <a:gd name="connsiteY4" fmla="*/ 1026082 h 1231303"/>
              <a:gd name="connsiteX5" fmla="*/ 2464545 w 2669766"/>
              <a:gd name="connsiteY5" fmla="*/ 1231303 h 1231303"/>
              <a:gd name="connsiteX6" fmla="*/ 205221 w 2669766"/>
              <a:gd name="connsiteY6" fmla="*/ 1231303 h 1231303"/>
              <a:gd name="connsiteX7" fmla="*/ 0 w 2669766"/>
              <a:gd name="connsiteY7" fmla="*/ 1026082 h 1231303"/>
              <a:gd name="connsiteX8" fmla="*/ 0 w 2669766"/>
              <a:gd name="connsiteY8" fmla="*/ 205221 h 123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9766" h="1231303">
                <a:moveTo>
                  <a:pt x="0" y="205221"/>
                </a:moveTo>
                <a:cubicBezTo>
                  <a:pt x="0" y="91881"/>
                  <a:pt x="91881" y="0"/>
                  <a:pt x="205221" y="0"/>
                </a:cubicBezTo>
                <a:lnTo>
                  <a:pt x="2464545" y="0"/>
                </a:lnTo>
                <a:cubicBezTo>
                  <a:pt x="2577885" y="0"/>
                  <a:pt x="2669766" y="91881"/>
                  <a:pt x="2669766" y="205221"/>
                </a:cubicBezTo>
                <a:lnTo>
                  <a:pt x="2669766" y="1026082"/>
                </a:lnTo>
                <a:cubicBezTo>
                  <a:pt x="2669766" y="1139422"/>
                  <a:pt x="2577885" y="1231303"/>
                  <a:pt x="2464545" y="1231303"/>
                </a:cubicBezTo>
                <a:lnTo>
                  <a:pt x="205221" y="1231303"/>
                </a:lnTo>
                <a:cubicBezTo>
                  <a:pt x="91881" y="1231303"/>
                  <a:pt x="0" y="1139422"/>
                  <a:pt x="0" y="1026082"/>
                </a:cubicBezTo>
                <a:lnTo>
                  <a:pt x="0" y="205221"/>
                </a:lnTo>
                <a:close/>
              </a:path>
            </a:pathLst>
          </a:custGeom>
        </p:spPr>
        <p:style>
          <a:lnRef idx="2">
            <a:schemeClr val="lt1">
              <a:hueOff val="0"/>
              <a:satOff val="0"/>
              <a:lumOff val="0"/>
              <a:alphaOff val="0"/>
            </a:schemeClr>
          </a:lnRef>
          <a:fillRef idx="1">
            <a:schemeClr val="accent4">
              <a:hueOff val="-11197749"/>
              <a:satOff val="5260"/>
              <a:lumOff val="1959"/>
              <a:alphaOff val="0"/>
            </a:schemeClr>
          </a:fillRef>
          <a:effectRef idx="0">
            <a:schemeClr val="accent4">
              <a:hueOff val="-11197749"/>
              <a:satOff val="5260"/>
              <a:lumOff val="1959"/>
              <a:alphaOff val="0"/>
            </a:schemeClr>
          </a:effectRef>
          <a:fontRef idx="minor">
            <a:schemeClr val="lt1"/>
          </a:fontRef>
        </p:style>
        <p:txBody>
          <a:bodyPr spcFirstLastPara="0" vert="horz" wrap="square" lIns="159167" tIns="109637" rIns="159167" bIns="109637" numCol="1" spcCol="1270" anchor="ctr" anchorCtr="0">
            <a:noAutofit/>
          </a:bodyPr>
          <a:lstStyle/>
          <a:p>
            <a:pPr marL="0" lvl="0" indent="0" algn="ctr" defTabSz="1155700">
              <a:lnSpc>
                <a:spcPct val="90000"/>
              </a:lnSpc>
              <a:spcBef>
                <a:spcPct val="0"/>
              </a:spcBef>
              <a:spcAft>
                <a:spcPct val="35000"/>
              </a:spcAft>
              <a:buNone/>
            </a:pPr>
            <a:r>
              <a:rPr lang="en-US" sz="2800" b="1" kern="1200" dirty="0"/>
              <a:t>Operational</a:t>
            </a:r>
          </a:p>
        </p:txBody>
      </p:sp>
      <p:grpSp>
        <p:nvGrpSpPr>
          <p:cNvPr id="7" name="Group 6">
            <a:extLst>
              <a:ext uri="{FF2B5EF4-FFF2-40B4-BE49-F238E27FC236}">
                <a16:creationId xmlns:a16="http://schemas.microsoft.com/office/drawing/2014/main" id="{1FAED044-C327-4097-97ED-DE50089C50BF}"/>
              </a:ext>
            </a:extLst>
          </p:cNvPr>
          <p:cNvGrpSpPr/>
          <p:nvPr/>
        </p:nvGrpSpPr>
        <p:grpSpPr>
          <a:xfrm>
            <a:off x="189713" y="313405"/>
            <a:ext cx="3984418" cy="699429"/>
            <a:chOff x="1523376" y="8642693"/>
            <a:chExt cx="2541258" cy="443278"/>
          </a:xfrm>
          <a:solidFill>
            <a:srgbClr val="009999"/>
          </a:solidFill>
        </p:grpSpPr>
        <p:sp>
          <p:nvSpPr>
            <p:cNvPr id="8" name="object 4">
              <a:extLst>
                <a:ext uri="{FF2B5EF4-FFF2-40B4-BE49-F238E27FC236}">
                  <a16:creationId xmlns:a16="http://schemas.microsoft.com/office/drawing/2014/main" id="{3059EFA0-907F-43DB-A4F1-E55BA24D6CA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chemeClr val="bg1"/>
                </a:solidFill>
              </a:endParaRPr>
            </a:p>
          </p:txBody>
        </p:sp>
        <p:sp>
          <p:nvSpPr>
            <p:cNvPr id="10" name="object 5">
              <a:extLst>
                <a:ext uri="{FF2B5EF4-FFF2-40B4-BE49-F238E27FC236}">
                  <a16:creationId xmlns:a16="http://schemas.microsoft.com/office/drawing/2014/main" id="{20930141-187A-46B3-B478-8480D995A06E}"/>
                </a:ext>
              </a:extLst>
            </p:cNvPr>
            <p:cNvSpPr/>
            <p:nvPr/>
          </p:nvSpPr>
          <p:spPr>
            <a:xfrm>
              <a:off x="3625214" y="8646551"/>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2" name="Rectangle 1">
            <a:extLst>
              <a:ext uri="{FF2B5EF4-FFF2-40B4-BE49-F238E27FC236}">
                <a16:creationId xmlns:a16="http://schemas.microsoft.com/office/drawing/2014/main" id="{BBFFB9EC-E2BA-45E7-A940-31B250340513}"/>
              </a:ext>
            </a:extLst>
          </p:cNvPr>
          <p:cNvSpPr/>
          <p:nvPr/>
        </p:nvSpPr>
        <p:spPr>
          <a:xfrm>
            <a:off x="437433" y="330248"/>
            <a:ext cx="3639936" cy="584775"/>
          </a:xfrm>
          <a:prstGeom prst="rect">
            <a:avLst/>
          </a:prstGeom>
        </p:spPr>
        <p:txBody>
          <a:bodyPr wrap="square">
            <a:spAutoFit/>
          </a:bodyPr>
          <a:lstStyle/>
          <a:p>
            <a:pPr marL="6109">
              <a:spcBef>
                <a:spcPts val="48"/>
              </a:spcBef>
            </a:pPr>
            <a:r>
              <a:rPr lang="en-AU" sz="3200" b="1" dirty="0">
                <a:solidFill>
                  <a:schemeClr val="bg1"/>
                </a:solidFill>
                <a:cs typeface="Source Sans Pro Light"/>
              </a:rPr>
              <a:t>The task of the PPC</a:t>
            </a:r>
            <a:endParaRPr lang="en-US" sz="3200" b="1" spc="-10" dirty="0">
              <a:solidFill>
                <a:schemeClr val="bg1"/>
              </a:solidFill>
              <a:cs typeface="Source Sans Pro Light"/>
            </a:endParaRPr>
          </a:p>
        </p:txBody>
      </p:sp>
      <p:sp>
        <p:nvSpPr>
          <p:cNvPr id="25" name="TextBox 24">
            <a:extLst>
              <a:ext uri="{FF2B5EF4-FFF2-40B4-BE49-F238E27FC236}">
                <a16:creationId xmlns:a16="http://schemas.microsoft.com/office/drawing/2014/main" id="{C71AECFD-5C97-4B7B-861A-94C5F37491A2}"/>
              </a:ext>
            </a:extLst>
          </p:cNvPr>
          <p:cNvSpPr txBox="1"/>
          <p:nvPr/>
        </p:nvSpPr>
        <p:spPr>
          <a:xfrm>
            <a:off x="4803819" y="5652947"/>
            <a:ext cx="2408349" cy="369332"/>
          </a:xfrm>
          <a:prstGeom prst="rect">
            <a:avLst/>
          </a:prstGeom>
          <a:noFill/>
        </p:spPr>
        <p:txBody>
          <a:bodyPr wrap="square" rtlCol="0">
            <a:spAutoFit/>
          </a:bodyPr>
          <a:lstStyle/>
          <a:p>
            <a:endParaRPr lang="en-AU" dirty="0"/>
          </a:p>
        </p:txBody>
      </p:sp>
      <p:sp>
        <p:nvSpPr>
          <p:cNvPr id="26" name="TextBox 25">
            <a:extLst>
              <a:ext uri="{FF2B5EF4-FFF2-40B4-BE49-F238E27FC236}">
                <a16:creationId xmlns:a16="http://schemas.microsoft.com/office/drawing/2014/main" id="{4DDB06BB-A8B2-47D2-8A54-AAB234052009}"/>
              </a:ext>
            </a:extLst>
          </p:cNvPr>
          <p:cNvSpPr txBox="1"/>
          <p:nvPr/>
        </p:nvSpPr>
        <p:spPr>
          <a:xfrm>
            <a:off x="4921701" y="5678255"/>
            <a:ext cx="2408349" cy="461665"/>
          </a:xfrm>
          <a:prstGeom prst="rect">
            <a:avLst/>
          </a:prstGeom>
          <a:noFill/>
        </p:spPr>
        <p:txBody>
          <a:bodyPr wrap="square" rtlCol="0">
            <a:spAutoFit/>
          </a:bodyPr>
          <a:lstStyle/>
          <a:p>
            <a:pPr algn="ctr"/>
            <a:r>
              <a:rPr lang="en-AU" sz="2400" dirty="0">
                <a:solidFill>
                  <a:schemeClr val="accent5">
                    <a:lumMod val="75000"/>
                  </a:schemeClr>
                </a:solidFill>
              </a:rPr>
              <a:t>Doers</a:t>
            </a:r>
          </a:p>
        </p:txBody>
      </p:sp>
      <p:cxnSp>
        <p:nvCxnSpPr>
          <p:cNvPr id="36" name="Connector: Elbow 35">
            <a:extLst>
              <a:ext uri="{FF2B5EF4-FFF2-40B4-BE49-F238E27FC236}">
                <a16:creationId xmlns:a16="http://schemas.microsoft.com/office/drawing/2014/main" id="{C96D9C19-A0D7-4190-879D-EBA21C32BC77}"/>
              </a:ext>
            </a:extLst>
          </p:cNvPr>
          <p:cNvCxnSpPr>
            <a:cxnSpLocks/>
          </p:cNvCxnSpPr>
          <p:nvPr/>
        </p:nvCxnSpPr>
        <p:spPr>
          <a:xfrm rot="16200000" flipH="1">
            <a:off x="5254805" y="2293999"/>
            <a:ext cx="919976" cy="586400"/>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04241251-581F-44BB-B542-8A717ACE7E9D}"/>
              </a:ext>
            </a:extLst>
          </p:cNvPr>
          <p:cNvPicPr>
            <a:picLocks noChangeAspect="1"/>
          </p:cNvPicPr>
          <p:nvPr/>
        </p:nvPicPr>
        <p:blipFill rotWithShape="1">
          <a:blip r:embed="rId6"/>
          <a:srcRect t="59363" r="936" b="2"/>
          <a:stretch/>
        </p:blipFill>
        <p:spPr>
          <a:xfrm>
            <a:off x="508275" y="4688971"/>
            <a:ext cx="3665856" cy="1666801"/>
          </a:xfrm>
          <a:prstGeom prst="rect">
            <a:avLst/>
          </a:prstGeom>
        </p:spPr>
      </p:pic>
      <p:sp>
        <p:nvSpPr>
          <p:cNvPr id="19" name="Freeform: Shape 18">
            <a:extLst>
              <a:ext uri="{FF2B5EF4-FFF2-40B4-BE49-F238E27FC236}">
                <a16:creationId xmlns:a16="http://schemas.microsoft.com/office/drawing/2014/main" id="{2B271346-04F2-42A3-BC2A-0F2F341F7AD8}"/>
              </a:ext>
            </a:extLst>
          </p:cNvPr>
          <p:cNvSpPr/>
          <p:nvPr/>
        </p:nvSpPr>
        <p:spPr>
          <a:xfrm>
            <a:off x="5587094" y="3266489"/>
            <a:ext cx="2856135" cy="1243914"/>
          </a:xfrm>
          <a:custGeom>
            <a:avLst/>
            <a:gdLst>
              <a:gd name="connsiteX0" fmla="*/ 207323 w 1243913"/>
              <a:gd name="connsiteY0" fmla="*/ 0 h 4974636"/>
              <a:gd name="connsiteX1" fmla="*/ 1036590 w 1243913"/>
              <a:gd name="connsiteY1" fmla="*/ 0 h 4974636"/>
              <a:gd name="connsiteX2" fmla="*/ 1243913 w 1243913"/>
              <a:gd name="connsiteY2" fmla="*/ 207323 h 4974636"/>
              <a:gd name="connsiteX3" fmla="*/ 1243913 w 1243913"/>
              <a:gd name="connsiteY3" fmla="*/ 4974636 h 4974636"/>
              <a:gd name="connsiteX4" fmla="*/ 1243913 w 1243913"/>
              <a:gd name="connsiteY4" fmla="*/ 4974636 h 4974636"/>
              <a:gd name="connsiteX5" fmla="*/ 0 w 1243913"/>
              <a:gd name="connsiteY5" fmla="*/ 4974636 h 4974636"/>
              <a:gd name="connsiteX6" fmla="*/ 0 w 1243913"/>
              <a:gd name="connsiteY6" fmla="*/ 4974636 h 4974636"/>
              <a:gd name="connsiteX7" fmla="*/ 0 w 1243913"/>
              <a:gd name="connsiteY7" fmla="*/ 207323 h 4974636"/>
              <a:gd name="connsiteX8" fmla="*/ 207323 w 1243913"/>
              <a:gd name="connsiteY8" fmla="*/ 0 h 497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913" h="4974636">
                <a:moveTo>
                  <a:pt x="1243913" y="829124"/>
                </a:moveTo>
                <a:lnTo>
                  <a:pt x="1243913" y="4145512"/>
                </a:lnTo>
                <a:cubicBezTo>
                  <a:pt x="1243913" y="4603422"/>
                  <a:pt x="1220703" y="4974634"/>
                  <a:pt x="1192072" y="4974634"/>
                </a:cubicBezTo>
                <a:lnTo>
                  <a:pt x="0" y="4974634"/>
                </a:lnTo>
                <a:lnTo>
                  <a:pt x="0" y="4974634"/>
                </a:lnTo>
                <a:lnTo>
                  <a:pt x="0" y="2"/>
                </a:lnTo>
                <a:lnTo>
                  <a:pt x="0" y="2"/>
                </a:lnTo>
                <a:lnTo>
                  <a:pt x="1192072" y="2"/>
                </a:lnTo>
                <a:cubicBezTo>
                  <a:pt x="1220703" y="2"/>
                  <a:pt x="1243913" y="371214"/>
                  <a:pt x="1243913" y="829124"/>
                </a:cubicBezTo>
                <a:close/>
              </a:path>
            </a:pathLst>
          </a:custGeom>
          <a:solidFill>
            <a:schemeClr val="accent5">
              <a:lumMod val="20000"/>
              <a:lumOff val="80000"/>
              <a:alpha val="90000"/>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33351" tIns="127398" rIns="194073" bIns="127399" numCol="1" spcCol="1270" anchor="ctr" anchorCtr="0">
            <a:noAutofit/>
          </a:bodyPr>
          <a:lstStyle/>
          <a:p>
            <a:pPr marL="0" lvl="1" algn="ctr" defTabSz="1555750">
              <a:lnSpc>
                <a:spcPct val="90000"/>
              </a:lnSpc>
              <a:spcBef>
                <a:spcPct val="0"/>
              </a:spcBef>
              <a:spcAft>
                <a:spcPct val="15000"/>
              </a:spcAft>
            </a:pPr>
            <a:r>
              <a:rPr lang="en-US" sz="2400" dirty="0"/>
              <a:t>t</a:t>
            </a:r>
            <a:r>
              <a:rPr lang="en-US" sz="2400" kern="1200" dirty="0"/>
              <a:t>he nitty gritty</a:t>
            </a:r>
          </a:p>
          <a:p>
            <a:pPr marL="0" lvl="1" algn="ctr" defTabSz="1555750">
              <a:lnSpc>
                <a:spcPct val="90000"/>
              </a:lnSpc>
              <a:spcBef>
                <a:spcPct val="0"/>
              </a:spcBef>
              <a:spcAft>
                <a:spcPct val="15000"/>
              </a:spcAft>
            </a:pPr>
            <a:r>
              <a:rPr lang="en-US" sz="2400" dirty="0"/>
              <a:t>getting it done</a:t>
            </a:r>
            <a:endParaRPr lang="en-US" sz="2400" kern="1200" dirty="0"/>
          </a:p>
        </p:txBody>
      </p:sp>
      <p:cxnSp>
        <p:nvCxnSpPr>
          <p:cNvPr id="27" name="Connector: Elbow 26">
            <a:extLst>
              <a:ext uri="{FF2B5EF4-FFF2-40B4-BE49-F238E27FC236}">
                <a16:creationId xmlns:a16="http://schemas.microsoft.com/office/drawing/2014/main" id="{E09B261E-F101-459B-84C2-2C2373C92207}"/>
              </a:ext>
            </a:extLst>
          </p:cNvPr>
          <p:cNvCxnSpPr>
            <a:cxnSpLocks/>
          </p:cNvCxnSpPr>
          <p:nvPr/>
        </p:nvCxnSpPr>
        <p:spPr>
          <a:xfrm rot="16200000" flipH="1">
            <a:off x="568616" y="2345980"/>
            <a:ext cx="1047865" cy="534473"/>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A569220-5C89-4D87-9AF6-CAD74032F191}"/>
              </a:ext>
            </a:extLst>
          </p:cNvPr>
          <p:cNvSpPr txBox="1"/>
          <p:nvPr/>
        </p:nvSpPr>
        <p:spPr>
          <a:xfrm>
            <a:off x="946209" y="2137249"/>
            <a:ext cx="3665855" cy="1200329"/>
          </a:xfrm>
          <a:prstGeom prst="rect">
            <a:avLst/>
          </a:prstGeom>
          <a:noFill/>
        </p:spPr>
        <p:txBody>
          <a:bodyPr wrap="square" rtlCol="0">
            <a:spAutoFit/>
          </a:bodyPr>
          <a:lstStyle/>
          <a:p>
            <a:r>
              <a:rPr lang="en-AU" sz="2400" b="1" dirty="0">
                <a:solidFill>
                  <a:srgbClr val="002060"/>
                </a:solidFill>
              </a:rPr>
              <a:t>Thinkers -</a:t>
            </a:r>
          </a:p>
          <a:p>
            <a:pPr defTabSz="449263"/>
            <a:r>
              <a:rPr lang="en-AU" sz="2400" b="1" dirty="0">
                <a:solidFill>
                  <a:srgbClr val="002060"/>
                </a:solidFill>
              </a:rPr>
              <a:t>	</a:t>
            </a:r>
            <a:r>
              <a:rPr lang="en-AU" sz="2400" b="1" dirty="0">
                <a:solidFill>
                  <a:schemeClr val="accent2">
                    <a:lumMod val="75000"/>
                  </a:schemeClr>
                </a:solidFill>
              </a:rPr>
              <a:t>Parish Pastoral </a:t>
            </a:r>
            <a:br>
              <a:rPr lang="en-AU" sz="2400" b="1" dirty="0">
                <a:solidFill>
                  <a:schemeClr val="accent2">
                    <a:lumMod val="75000"/>
                  </a:schemeClr>
                </a:solidFill>
              </a:rPr>
            </a:br>
            <a:r>
              <a:rPr lang="en-AU" sz="2400" b="1" dirty="0">
                <a:solidFill>
                  <a:schemeClr val="accent2">
                    <a:lumMod val="75000"/>
                  </a:schemeClr>
                </a:solidFill>
              </a:rPr>
              <a:t>	Council </a:t>
            </a:r>
          </a:p>
        </p:txBody>
      </p:sp>
      <p:sp>
        <p:nvSpPr>
          <p:cNvPr id="29" name="TextBox 28">
            <a:extLst>
              <a:ext uri="{FF2B5EF4-FFF2-40B4-BE49-F238E27FC236}">
                <a16:creationId xmlns:a16="http://schemas.microsoft.com/office/drawing/2014/main" id="{4B985327-DBF7-4CE9-A0CB-086155A661D5}"/>
              </a:ext>
            </a:extLst>
          </p:cNvPr>
          <p:cNvSpPr txBox="1"/>
          <p:nvPr/>
        </p:nvSpPr>
        <p:spPr>
          <a:xfrm>
            <a:off x="5587094" y="2092398"/>
            <a:ext cx="3432692" cy="1200329"/>
          </a:xfrm>
          <a:prstGeom prst="rect">
            <a:avLst/>
          </a:prstGeom>
          <a:noFill/>
        </p:spPr>
        <p:txBody>
          <a:bodyPr wrap="square" rtlCol="0">
            <a:spAutoFit/>
          </a:bodyPr>
          <a:lstStyle/>
          <a:p>
            <a:r>
              <a:rPr lang="en-AU" sz="2400" b="1" dirty="0">
                <a:solidFill>
                  <a:schemeClr val="accent5"/>
                </a:solidFill>
              </a:rPr>
              <a:t>Doers –</a:t>
            </a:r>
          </a:p>
          <a:p>
            <a:pPr>
              <a:tabLst>
                <a:tab pos="449263" algn="l"/>
              </a:tabLst>
            </a:pPr>
            <a:r>
              <a:rPr lang="en-AU" sz="2400" b="1" dirty="0">
                <a:solidFill>
                  <a:schemeClr val="accent5"/>
                </a:solidFill>
              </a:rPr>
              <a:t>	</a:t>
            </a:r>
            <a:r>
              <a:rPr lang="en-AU" sz="2400" b="1" dirty="0">
                <a:solidFill>
                  <a:schemeClr val="accent6"/>
                </a:solidFill>
              </a:rPr>
              <a:t>Finance Council</a:t>
            </a:r>
          </a:p>
          <a:p>
            <a:pPr>
              <a:tabLst>
                <a:tab pos="449263" algn="l"/>
              </a:tabLst>
            </a:pPr>
            <a:r>
              <a:rPr lang="en-AU" sz="2400" b="1" dirty="0">
                <a:solidFill>
                  <a:schemeClr val="accent6"/>
                </a:solidFill>
              </a:rPr>
              <a:t>	Parish Ministries</a:t>
            </a:r>
          </a:p>
        </p:txBody>
      </p:sp>
      <p:pic>
        <p:nvPicPr>
          <p:cNvPr id="5" name="Picture 4">
            <a:extLst>
              <a:ext uri="{FF2B5EF4-FFF2-40B4-BE49-F238E27FC236}">
                <a16:creationId xmlns:a16="http://schemas.microsoft.com/office/drawing/2014/main" id="{04E355C7-7217-4745-B38C-1284429F44F7}"/>
              </a:ext>
            </a:extLst>
          </p:cNvPr>
          <p:cNvPicPr>
            <a:picLocks noChangeAspect="1"/>
          </p:cNvPicPr>
          <p:nvPr/>
        </p:nvPicPr>
        <p:blipFill>
          <a:blip r:embed="rId7"/>
          <a:stretch>
            <a:fillRect/>
          </a:stretch>
        </p:blipFill>
        <p:spPr>
          <a:xfrm>
            <a:off x="5703495" y="4631755"/>
            <a:ext cx="2879734" cy="1691562"/>
          </a:xfrm>
          <a:prstGeom prst="rect">
            <a:avLst/>
          </a:prstGeom>
        </p:spPr>
      </p:pic>
    </p:spTree>
    <p:extLst>
      <p:ext uri="{BB962C8B-B14F-4D97-AF65-F5344CB8AC3E}">
        <p14:creationId xmlns:p14="http://schemas.microsoft.com/office/powerpoint/2010/main" val="3412510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66A0002-AF10-4BD5-B9C4-F5471C04E704}"/>
              </a:ext>
            </a:extLst>
          </p:cNvPr>
          <p:cNvPicPr>
            <a:picLocks noChangeAspect="1"/>
          </p:cNvPicPr>
          <p:nvPr/>
        </p:nvPicPr>
        <p:blipFill>
          <a:blip r:embed="rId3"/>
          <a:stretch>
            <a:fillRect/>
          </a:stretch>
        </p:blipFill>
        <p:spPr>
          <a:xfrm>
            <a:off x="3102446" y="6508861"/>
            <a:ext cx="366975" cy="333888"/>
          </a:xfrm>
          <a:prstGeom prst="rect">
            <a:avLst/>
          </a:prstGeom>
        </p:spPr>
      </p:pic>
      <p:pic>
        <p:nvPicPr>
          <p:cNvPr id="14" name="Picture 13">
            <a:extLst>
              <a:ext uri="{FF2B5EF4-FFF2-40B4-BE49-F238E27FC236}">
                <a16:creationId xmlns:a16="http://schemas.microsoft.com/office/drawing/2014/main" id="{44BBEC00-4E85-4957-9C7E-1EB7B66EB23C}"/>
              </a:ext>
            </a:extLst>
          </p:cNvPr>
          <p:cNvPicPr>
            <a:picLocks noChangeAspect="1"/>
          </p:cNvPicPr>
          <p:nvPr/>
        </p:nvPicPr>
        <p:blipFill>
          <a:blip r:embed="rId4"/>
          <a:stretch>
            <a:fillRect/>
          </a:stretch>
        </p:blipFill>
        <p:spPr>
          <a:xfrm>
            <a:off x="6408155" y="6369738"/>
            <a:ext cx="2390911" cy="459564"/>
          </a:xfrm>
          <a:prstGeom prst="rect">
            <a:avLst/>
          </a:prstGeom>
        </p:spPr>
      </p:pic>
      <p:pic>
        <p:nvPicPr>
          <p:cNvPr id="15" name="Picture 14">
            <a:extLst>
              <a:ext uri="{FF2B5EF4-FFF2-40B4-BE49-F238E27FC236}">
                <a16:creationId xmlns:a16="http://schemas.microsoft.com/office/drawing/2014/main" id="{A8F5D1E1-8823-445D-AD82-D146DD52D6FC}"/>
              </a:ext>
            </a:extLst>
          </p:cNvPr>
          <p:cNvPicPr>
            <a:picLocks noChangeAspect="1"/>
          </p:cNvPicPr>
          <p:nvPr/>
        </p:nvPicPr>
        <p:blipFill>
          <a:blip r:embed="rId5"/>
          <a:stretch>
            <a:fillRect/>
          </a:stretch>
        </p:blipFill>
        <p:spPr>
          <a:xfrm>
            <a:off x="3452686" y="6506714"/>
            <a:ext cx="3859106" cy="322588"/>
          </a:xfrm>
          <a:prstGeom prst="rect">
            <a:avLst/>
          </a:prstGeom>
        </p:spPr>
      </p:pic>
      <p:sp>
        <p:nvSpPr>
          <p:cNvPr id="20" name="Freeform: Shape 19">
            <a:extLst>
              <a:ext uri="{FF2B5EF4-FFF2-40B4-BE49-F238E27FC236}">
                <a16:creationId xmlns:a16="http://schemas.microsoft.com/office/drawing/2014/main" id="{5A1C8CF8-73D1-49D9-BF40-D5A7BA40476F}"/>
              </a:ext>
            </a:extLst>
          </p:cNvPr>
          <p:cNvSpPr/>
          <p:nvPr/>
        </p:nvSpPr>
        <p:spPr>
          <a:xfrm>
            <a:off x="772665" y="3385768"/>
            <a:ext cx="2856135" cy="1243914"/>
          </a:xfrm>
          <a:custGeom>
            <a:avLst/>
            <a:gdLst>
              <a:gd name="connsiteX0" fmla="*/ 207323 w 1243913"/>
              <a:gd name="connsiteY0" fmla="*/ 0 h 4974636"/>
              <a:gd name="connsiteX1" fmla="*/ 1036590 w 1243913"/>
              <a:gd name="connsiteY1" fmla="*/ 0 h 4974636"/>
              <a:gd name="connsiteX2" fmla="*/ 1243913 w 1243913"/>
              <a:gd name="connsiteY2" fmla="*/ 207323 h 4974636"/>
              <a:gd name="connsiteX3" fmla="*/ 1243913 w 1243913"/>
              <a:gd name="connsiteY3" fmla="*/ 4974636 h 4974636"/>
              <a:gd name="connsiteX4" fmla="*/ 1243913 w 1243913"/>
              <a:gd name="connsiteY4" fmla="*/ 4974636 h 4974636"/>
              <a:gd name="connsiteX5" fmla="*/ 0 w 1243913"/>
              <a:gd name="connsiteY5" fmla="*/ 4974636 h 4974636"/>
              <a:gd name="connsiteX6" fmla="*/ 0 w 1243913"/>
              <a:gd name="connsiteY6" fmla="*/ 4974636 h 4974636"/>
              <a:gd name="connsiteX7" fmla="*/ 0 w 1243913"/>
              <a:gd name="connsiteY7" fmla="*/ 207323 h 4974636"/>
              <a:gd name="connsiteX8" fmla="*/ 207323 w 1243913"/>
              <a:gd name="connsiteY8" fmla="*/ 0 h 497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913" h="4974636">
                <a:moveTo>
                  <a:pt x="1243913" y="829124"/>
                </a:moveTo>
                <a:lnTo>
                  <a:pt x="1243913" y="4145512"/>
                </a:lnTo>
                <a:cubicBezTo>
                  <a:pt x="1243913" y="4603422"/>
                  <a:pt x="1220703" y="4974634"/>
                  <a:pt x="1192072" y="4974634"/>
                </a:cubicBezTo>
                <a:lnTo>
                  <a:pt x="0" y="4974634"/>
                </a:lnTo>
                <a:lnTo>
                  <a:pt x="0" y="4974634"/>
                </a:lnTo>
                <a:lnTo>
                  <a:pt x="0" y="2"/>
                </a:lnTo>
                <a:lnTo>
                  <a:pt x="0" y="2"/>
                </a:lnTo>
                <a:lnTo>
                  <a:pt x="1192072" y="2"/>
                </a:lnTo>
                <a:cubicBezTo>
                  <a:pt x="1220703" y="2"/>
                  <a:pt x="1243913" y="371214"/>
                  <a:pt x="1243913" y="829124"/>
                </a:cubicBezTo>
                <a:close/>
              </a:path>
            </a:pathLst>
          </a:custGeom>
          <a:solidFill>
            <a:schemeClr val="accent3">
              <a:lumMod val="20000"/>
              <a:lumOff val="80000"/>
              <a:alpha val="90000"/>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33351" tIns="127398" rIns="194073" bIns="127399" numCol="1" spcCol="1270" anchor="ctr" anchorCtr="0">
            <a:noAutofit/>
          </a:bodyPr>
          <a:lstStyle/>
          <a:p>
            <a:pPr marL="0" lvl="1" algn="ctr" defTabSz="1555750">
              <a:lnSpc>
                <a:spcPct val="90000"/>
              </a:lnSpc>
              <a:spcBef>
                <a:spcPct val="0"/>
              </a:spcBef>
              <a:spcAft>
                <a:spcPct val="15000"/>
              </a:spcAft>
            </a:pPr>
            <a:r>
              <a:rPr lang="en-US" sz="2400" kern="1200" dirty="0"/>
              <a:t>big world view of the Parish</a:t>
            </a:r>
            <a:br>
              <a:rPr lang="en-US" sz="2400" kern="1200" dirty="0"/>
            </a:br>
            <a:r>
              <a:rPr lang="en-US" sz="2400" kern="1200" dirty="0"/>
              <a:t> visionary in nature</a:t>
            </a:r>
          </a:p>
        </p:txBody>
      </p:sp>
      <p:sp>
        <p:nvSpPr>
          <p:cNvPr id="21" name="Freeform: Shape 20">
            <a:extLst>
              <a:ext uri="{FF2B5EF4-FFF2-40B4-BE49-F238E27FC236}">
                <a16:creationId xmlns:a16="http://schemas.microsoft.com/office/drawing/2014/main" id="{6F56811F-1778-4451-B486-DCB9F3D5A618}"/>
              </a:ext>
            </a:extLst>
          </p:cNvPr>
          <p:cNvSpPr/>
          <p:nvPr/>
        </p:nvSpPr>
        <p:spPr>
          <a:xfrm>
            <a:off x="593942" y="1398937"/>
            <a:ext cx="2669766" cy="676276"/>
          </a:xfrm>
          <a:custGeom>
            <a:avLst/>
            <a:gdLst>
              <a:gd name="connsiteX0" fmla="*/ 0 w 2596788"/>
              <a:gd name="connsiteY0" fmla="*/ 172710 h 1036242"/>
              <a:gd name="connsiteX1" fmla="*/ 172710 w 2596788"/>
              <a:gd name="connsiteY1" fmla="*/ 0 h 1036242"/>
              <a:gd name="connsiteX2" fmla="*/ 2424078 w 2596788"/>
              <a:gd name="connsiteY2" fmla="*/ 0 h 1036242"/>
              <a:gd name="connsiteX3" fmla="*/ 2596788 w 2596788"/>
              <a:gd name="connsiteY3" fmla="*/ 172710 h 1036242"/>
              <a:gd name="connsiteX4" fmla="*/ 2596788 w 2596788"/>
              <a:gd name="connsiteY4" fmla="*/ 863532 h 1036242"/>
              <a:gd name="connsiteX5" fmla="*/ 2424078 w 2596788"/>
              <a:gd name="connsiteY5" fmla="*/ 1036242 h 1036242"/>
              <a:gd name="connsiteX6" fmla="*/ 172710 w 2596788"/>
              <a:gd name="connsiteY6" fmla="*/ 1036242 h 1036242"/>
              <a:gd name="connsiteX7" fmla="*/ 0 w 2596788"/>
              <a:gd name="connsiteY7" fmla="*/ 863532 h 1036242"/>
              <a:gd name="connsiteX8" fmla="*/ 0 w 2596788"/>
              <a:gd name="connsiteY8" fmla="*/ 172710 h 103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6788" h="1036242">
                <a:moveTo>
                  <a:pt x="0" y="172710"/>
                </a:moveTo>
                <a:cubicBezTo>
                  <a:pt x="0" y="77325"/>
                  <a:pt x="77325" y="0"/>
                  <a:pt x="172710" y="0"/>
                </a:cubicBezTo>
                <a:lnTo>
                  <a:pt x="2424078" y="0"/>
                </a:lnTo>
                <a:cubicBezTo>
                  <a:pt x="2519463" y="0"/>
                  <a:pt x="2596788" y="77325"/>
                  <a:pt x="2596788" y="172710"/>
                </a:cubicBezTo>
                <a:lnTo>
                  <a:pt x="2596788" y="863532"/>
                </a:lnTo>
                <a:cubicBezTo>
                  <a:pt x="2596788" y="958917"/>
                  <a:pt x="2519463" y="1036242"/>
                  <a:pt x="2424078" y="1036242"/>
                </a:cubicBezTo>
                <a:lnTo>
                  <a:pt x="172710" y="1036242"/>
                </a:lnTo>
                <a:cubicBezTo>
                  <a:pt x="77325" y="1036242"/>
                  <a:pt x="0" y="958917"/>
                  <a:pt x="0" y="863532"/>
                </a:cubicBezTo>
                <a:lnTo>
                  <a:pt x="0" y="17271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7265" tIns="103925" rIns="157265" bIns="103925" numCol="1" spcCol="1270" anchor="ctr" anchorCtr="0">
            <a:noAutofit/>
          </a:bodyPr>
          <a:lstStyle/>
          <a:p>
            <a:pPr marL="0" lvl="0" indent="0" algn="ctr" defTabSz="1244600">
              <a:lnSpc>
                <a:spcPct val="90000"/>
              </a:lnSpc>
              <a:spcBef>
                <a:spcPct val="0"/>
              </a:spcBef>
              <a:spcAft>
                <a:spcPct val="35000"/>
              </a:spcAft>
              <a:buNone/>
            </a:pPr>
            <a:r>
              <a:rPr lang="en-US" sz="2800" b="1" kern="1200" dirty="0"/>
              <a:t>Strategic</a:t>
            </a:r>
          </a:p>
        </p:txBody>
      </p:sp>
      <p:grpSp>
        <p:nvGrpSpPr>
          <p:cNvPr id="7" name="Group 6">
            <a:extLst>
              <a:ext uri="{FF2B5EF4-FFF2-40B4-BE49-F238E27FC236}">
                <a16:creationId xmlns:a16="http://schemas.microsoft.com/office/drawing/2014/main" id="{1FAED044-C327-4097-97ED-DE50089C50BF}"/>
              </a:ext>
            </a:extLst>
          </p:cNvPr>
          <p:cNvGrpSpPr/>
          <p:nvPr/>
        </p:nvGrpSpPr>
        <p:grpSpPr>
          <a:xfrm>
            <a:off x="189712" y="131775"/>
            <a:ext cx="6218443" cy="881059"/>
            <a:chOff x="1523376" y="8642693"/>
            <a:chExt cx="2541258" cy="443278"/>
          </a:xfrm>
          <a:solidFill>
            <a:srgbClr val="009999"/>
          </a:solidFill>
        </p:grpSpPr>
        <p:sp>
          <p:nvSpPr>
            <p:cNvPr id="8" name="object 4">
              <a:extLst>
                <a:ext uri="{FF2B5EF4-FFF2-40B4-BE49-F238E27FC236}">
                  <a16:creationId xmlns:a16="http://schemas.microsoft.com/office/drawing/2014/main" id="{3059EFA0-907F-43DB-A4F1-E55BA24D6CA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r>
                <a:rPr lang="en-AU" sz="866" dirty="0">
                  <a:solidFill>
                    <a:schemeClr val="bg1"/>
                  </a:solidFill>
                </a:rPr>
                <a:t>?</a:t>
              </a:r>
              <a:endParaRPr sz="866" dirty="0">
                <a:solidFill>
                  <a:schemeClr val="bg1"/>
                </a:solidFill>
              </a:endParaRPr>
            </a:p>
          </p:txBody>
        </p:sp>
        <p:sp>
          <p:nvSpPr>
            <p:cNvPr id="10" name="object 5">
              <a:extLst>
                <a:ext uri="{FF2B5EF4-FFF2-40B4-BE49-F238E27FC236}">
                  <a16:creationId xmlns:a16="http://schemas.microsoft.com/office/drawing/2014/main" id="{20930141-187A-46B3-B478-8480D995A06E}"/>
                </a:ext>
              </a:extLst>
            </p:cNvPr>
            <p:cNvSpPr/>
            <p:nvPr/>
          </p:nvSpPr>
          <p:spPr>
            <a:xfrm>
              <a:off x="3625214" y="8646551"/>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2" name="Rectangle 1">
            <a:extLst>
              <a:ext uri="{FF2B5EF4-FFF2-40B4-BE49-F238E27FC236}">
                <a16:creationId xmlns:a16="http://schemas.microsoft.com/office/drawing/2014/main" id="{BBFFB9EC-E2BA-45E7-A940-31B250340513}"/>
              </a:ext>
            </a:extLst>
          </p:cNvPr>
          <p:cNvSpPr/>
          <p:nvPr/>
        </p:nvSpPr>
        <p:spPr>
          <a:xfrm>
            <a:off x="417262" y="290400"/>
            <a:ext cx="5735565" cy="584775"/>
          </a:xfrm>
          <a:prstGeom prst="rect">
            <a:avLst/>
          </a:prstGeom>
        </p:spPr>
        <p:txBody>
          <a:bodyPr wrap="square">
            <a:spAutoFit/>
          </a:bodyPr>
          <a:lstStyle/>
          <a:p>
            <a:pPr marL="6109">
              <a:spcBef>
                <a:spcPts val="48"/>
              </a:spcBef>
            </a:pPr>
            <a:r>
              <a:rPr lang="en-US" sz="3200" b="1" i="0" dirty="0">
                <a:solidFill>
                  <a:schemeClr val="bg1"/>
                </a:solidFill>
                <a:effectLst/>
              </a:rPr>
              <a:t>What is a Parish Pastoral Plan?</a:t>
            </a:r>
            <a:endParaRPr lang="en-US" sz="3200" b="1" spc="-10" dirty="0">
              <a:solidFill>
                <a:schemeClr val="bg1"/>
              </a:solidFill>
              <a:cs typeface="Source Sans Pro Light"/>
            </a:endParaRPr>
          </a:p>
        </p:txBody>
      </p:sp>
      <p:sp>
        <p:nvSpPr>
          <p:cNvPr id="25" name="TextBox 24">
            <a:extLst>
              <a:ext uri="{FF2B5EF4-FFF2-40B4-BE49-F238E27FC236}">
                <a16:creationId xmlns:a16="http://schemas.microsoft.com/office/drawing/2014/main" id="{C71AECFD-5C97-4B7B-861A-94C5F37491A2}"/>
              </a:ext>
            </a:extLst>
          </p:cNvPr>
          <p:cNvSpPr txBox="1"/>
          <p:nvPr/>
        </p:nvSpPr>
        <p:spPr>
          <a:xfrm>
            <a:off x="4803819" y="5652947"/>
            <a:ext cx="2408349" cy="369332"/>
          </a:xfrm>
          <a:prstGeom prst="rect">
            <a:avLst/>
          </a:prstGeom>
          <a:noFill/>
        </p:spPr>
        <p:txBody>
          <a:bodyPr wrap="square" rtlCol="0">
            <a:spAutoFit/>
          </a:bodyPr>
          <a:lstStyle/>
          <a:p>
            <a:endParaRPr lang="en-AU" dirty="0"/>
          </a:p>
        </p:txBody>
      </p:sp>
      <p:pic>
        <p:nvPicPr>
          <p:cNvPr id="37" name="Picture 36">
            <a:extLst>
              <a:ext uri="{FF2B5EF4-FFF2-40B4-BE49-F238E27FC236}">
                <a16:creationId xmlns:a16="http://schemas.microsoft.com/office/drawing/2014/main" id="{04241251-581F-44BB-B542-8A717ACE7E9D}"/>
              </a:ext>
            </a:extLst>
          </p:cNvPr>
          <p:cNvPicPr>
            <a:picLocks noChangeAspect="1"/>
          </p:cNvPicPr>
          <p:nvPr/>
        </p:nvPicPr>
        <p:blipFill rotWithShape="1">
          <a:blip r:embed="rId6"/>
          <a:srcRect t="59363" r="936" b="2"/>
          <a:stretch/>
        </p:blipFill>
        <p:spPr>
          <a:xfrm>
            <a:off x="508275" y="4701916"/>
            <a:ext cx="3665856" cy="1666801"/>
          </a:xfrm>
          <a:prstGeom prst="rect">
            <a:avLst/>
          </a:prstGeom>
        </p:spPr>
      </p:pic>
      <p:cxnSp>
        <p:nvCxnSpPr>
          <p:cNvPr id="27" name="Connector: Elbow 26">
            <a:extLst>
              <a:ext uri="{FF2B5EF4-FFF2-40B4-BE49-F238E27FC236}">
                <a16:creationId xmlns:a16="http://schemas.microsoft.com/office/drawing/2014/main" id="{E09B261E-F101-459B-84C2-2C2373C92207}"/>
              </a:ext>
            </a:extLst>
          </p:cNvPr>
          <p:cNvCxnSpPr>
            <a:cxnSpLocks/>
          </p:cNvCxnSpPr>
          <p:nvPr/>
        </p:nvCxnSpPr>
        <p:spPr>
          <a:xfrm rot="16200000" flipH="1">
            <a:off x="568616" y="2358925"/>
            <a:ext cx="1047865" cy="534473"/>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A569220-5C89-4D87-9AF6-CAD74032F191}"/>
              </a:ext>
            </a:extLst>
          </p:cNvPr>
          <p:cNvSpPr txBox="1"/>
          <p:nvPr/>
        </p:nvSpPr>
        <p:spPr>
          <a:xfrm>
            <a:off x="946209" y="2122025"/>
            <a:ext cx="3665855" cy="1200329"/>
          </a:xfrm>
          <a:prstGeom prst="rect">
            <a:avLst/>
          </a:prstGeom>
          <a:noFill/>
        </p:spPr>
        <p:txBody>
          <a:bodyPr wrap="square" rtlCol="0">
            <a:spAutoFit/>
          </a:bodyPr>
          <a:lstStyle/>
          <a:p>
            <a:r>
              <a:rPr lang="en-AU" sz="2400" b="1" dirty="0">
                <a:solidFill>
                  <a:srgbClr val="002060"/>
                </a:solidFill>
              </a:rPr>
              <a:t>Thinkers -</a:t>
            </a:r>
          </a:p>
          <a:p>
            <a:pPr defTabSz="449263"/>
            <a:r>
              <a:rPr lang="en-AU" sz="2400" b="1" dirty="0">
                <a:solidFill>
                  <a:srgbClr val="002060"/>
                </a:solidFill>
              </a:rPr>
              <a:t>	</a:t>
            </a:r>
            <a:r>
              <a:rPr lang="en-AU" sz="2400" b="1" dirty="0">
                <a:solidFill>
                  <a:schemeClr val="accent2">
                    <a:lumMod val="75000"/>
                  </a:schemeClr>
                </a:solidFill>
              </a:rPr>
              <a:t>Parish Pastoral </a:t>
            </a:r>
            <a:br>
              <a:rPr lang="en-AU" sz="2400" b="1" dirty="0">
                <a:solidFill>
                  <a:schemeClr val="accent2">
                    <a:lumMod val="75000"/>
                  </a:schemeClr>
                </a:solidFill>
              </a:rPr>
            </a:br>
            <a:r>
              <a:rPr lang="en-AU" sz="2400" b="1" dirty="0">
                <a:solidFill>
                  <a:schemeClr val="accent2">
                    <a:lumMod val="75000"/>
                  </a:schemeClr>
                </a:solidFill>
              </a:rPr>
              <a:t>	Council </a:t>
            </a:r>
          </a:p>
        </p:txBody>
      </p:sp>
      <p:sp>
        <p:nvSpPr>
          <p:cNvPr id="6" name="TextBox 5">
            <a:extLst>
              <a:ext uri="{FF2B5EF4-FFF2-40B4-BE49-F238E27FC236}">
                <a16:creationId xmlns:a16="http://schemas.microsoft.com/office/drawing/2014/main" id="{7C6F3240-048C-1802-ACFC-37884A0741DC}"/>
              </a:ext>
            </a:extLst>
          </p:cNvPr>
          <p:cNvSpPr txBox="1"/>
          <p:nvPr/>
        </p:nvSpPr>
        <p:spPr>
          <a:xfrm>
            <a:off x="4209601" y="1562995"/>
            <a:ext cx="4778284" cy="4339650"/>
          </a:xfrm>
          <a:prstGeom prst="rect">
            <a:avLst/>
          </a:prstGeom>
          <a:noFill/>
        </p:spPr>
        <p:txBody>
          <a:bodyPr wrap="square">
            <a:spAutoFit/>
          </a:bodyPr>
          <a:lstStyle/>
          <a:p>
            <a:r>
              <a:rPr lang="en-US" b="0" i="0" dirty="0">
                <a:solidFill>
                  <a:srgbClr val="202124"/>
                </a:solidFill>
                <a:effectLst/>
                <a:latin typeface="arial" panose="020B0604020202020204" pitchFamily="34" charset="0"/>
              </a:rPr>
              <a:t>.</a:t>
            </a:r>
          </a:p>
          <a:p>
            <a:r>
              <a:rPr lang="en-US" sz="2800" b="0" i="0" dirty="0">
                <a:solidFill>
                  <a:srgbClr val="002060"/>
                </a:solidFill>
                <a:effectLst/>
              </a:rPr>
              <a:t>Pastoral Planning is a process by which a faith community seeks to respond to the spiritual and pastoral needs of people within, and beyond, the community.</a:t>
            </a:r>
          </a:p>
          <a:p>
            <a:pPr marL="285750" indent="-285750">
              <a:buFont typeface="Wingdings" panose="05000000000000000000" pitchFamily="2" charset="2"/>
              <a:buChar char="§"/>
            </a:pPr>
            <a:endParaRPr lang="en-US" sz="1800" dirty="0">
              <a:solidFill>
                <a:srgbClr val="002060"/>
              </a:solidFill>
              <a:latin typeface="Calibri" panose="020F0502020204030204" pitchFamily="34" charset="0"/>
              <a:cs typeface="Calibri" panose="020F0502020204030204" pitchFamily="34" charset="0"/>
            </a:endParaRPr>
          </a:p>
          <a:p>
            <a:r>
              <a:rPr lang="en-US" b="0" i="0" dirty="0">
                <a:solidFill>
                  <a:srgbClr val="191970"/>
                </a:solidFill>
                <a:effectLst/>
              </a:rPr>
              <a:t>.</a:t>
            </a:r>
          </a:p>
          <a:p>
            <a:endParaRPr lang="en-US" dirty="0">
              <a:solidFill>
                <a:srgbClr val="191970"/>
              </a:solidFill>
            </a:endParaRPr>
          </a:p>
          <a:p>
            <a:r>
              <a:rPr lang="en-US" b="0" i="0" dirty="0">
                <a:solidFill>
                  <a:srgbClr val="191970"/>
                </a:solidFill>
                <a:effectLst/>
              </a:rPr>
              <a:t> </a:t>
            </a:r>
            <a:endParaRPr lang="en-US" sz="2400" b="0" i="0" dirty="0">
              <a:solidFill>
                <a:srgbClr val="666E70"/>
              </a:solidFill>
              <a:effectLst/>
            </a:endParaRPr>
          </a:p>
          <a:p>
            <a:endParaRPr lang="en-US" b="0" i="0" dirty="0">
              <a:solidFill>
                <a:srgbClr val="666E70"/>
              </a:solidFill>
              <a:effectLst/>
              <a:latin typeface="Open Sans" panose="020B0606030504020204" pitchFamily="34" charset="0"/>
            </a:endParaRPr>
          </a:p>
        </p:txBody>
      </p:sp>
      <p:sp>
        <p:nvSpPr>
          <p:cNvPr id="11" name="TextBox 10">
            <a:extLst>
              <a:ext uri="{FF2B5EF4-FFF2-40B4-BE49-F238E27FC236}">
                <a16:creationId xmlns:a16="http://schemas.microsoft.com/office/drawing/2014/main" id="{361D5171-5F39-0DD0-669E-36D7AF4D68B7}"/>
              </a:ext>
            </a:extLst>
          </p:cNvPr>
          <p:cNvSpPr txBox="1"/>
          <p:nvPr/>
        </p:nvSpPr>
        <p:spPr>
          <a:xfrm>
            <a:off x="4415885" y="5056720"/>
            <a:ext cx="4383181" cy="954107"/>
          </a:xfrm>
          <a:prstGeom prst="rect">
            <a:avLst/>
          </a:prstGeom>
          <a:solidFill>
            <a:schemeClr val="accent3">
              <a:lumMod val="20000"/>
              <a:lumOff val="80000"/>
            </a:schemeClr>
          </a:solidFill>
        </p:spPr>
        <p:txBody>
          <a:bodyPr wrap="square">
            <a:spAutoFit/>
          </a:bodyPr>
          <a:lstStyle/>
          <a:p>
            <a:pPr algn="ctr"/>
            <a:r>
              <a:rPr lang="en-US" sz="2800" b="0" i="0" dirty="0">
                <a:solidFill>
                  <a:srgbClr val="191970"/>
                </a:solidFill>
                <a:effectLst/>
              </a:rPr>
              <a:t>Pastoral planning is an ongoing  Parish activity.</a:t>
            </a:r>
          </a:p>
        </p:txBody>
      </p:sp>
    </p:spTree>
    <p:extLst>
      <p:ext uri="{BB962C8B-B14F-4D97-AF65-F5344CB8AC3E}">
        <p14:creationId xmlns:p14="http://schemas.microsoft.com/office/powerpoint/2010/main" val="368499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26DD78-D3A1-4E56-FD19-2E7A137B7A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21</a:t>
            </a:fld>
            <a:endParaRPr lang="en"/>
          </a:p>
        </p:txBody>
      </p:sp>
      <p:grpSp>
        <p:nvGrpSpPr>
          <p:cNvPr id="10" name="Group 9">
            <a:extLst>
              <a:ext uri="{FF2B5EF4-FFF2-40B4-BE49-F238E27FC236}">
                <a16:creationId xmlns:a16="http://schemas.microsoft.com/office/drawing/2014/main" id="{6FAD094A-CEB3-D526-7FAD-A372D6A70293}"/>
              </a:ext>
            </a:extLst>
          </p:cNvPr>
          <p:cNvGrpSpPr/>
          <p:nvPr/>
        </p:nvGrpSpPr>
        <p:grpSpPr>
          <a:xfrm>
            <a:off x="0" y="365764"/>
            <a:ext cx="4235227" cy="919497"/>
            <a:chOff x="1523376" y="8642689"/>
            <a:chExt cx="2537649" cy="439424"/>
          </a:xfrm>
          <a:solidFill>
            <a:srgbClr val="009999"/>
          </a:solidFill>
        </p:grpSpPr>
        <p:sp>
          <p:nvSpPr>
            <p:cNvPr id="11" name="object 4">
              <a:extLst>
                <a:ext uri="{FF2B5EF4-FFF2-40B4-BE49-F238E27FC236}">
                  <a16:creationId xmlns:a16="http://schemas.microsoft.com/office/drawing/2014/main" id="{632EF8D9-4297-F707-1C9B-A17F1CA8CE9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12" name="object 5">
              <a:extLst>
                <a:ext uri="{FF2B5EF4-FFF2-40B4-BE49-F238E27FC236}">
                  <a16:creationId xmlns:a16="http://schemas.microsoft.com/office/drawing/2014/main" id="{1BE1D0A2-3D19-8BA8-BAC7-84F741AB72C6}"/>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13" name="TextBox 12">
            <a:extLst>
              <a:ext uri="{FF2B5EF4-FFF2-40B4-BE49-F238E27FC236}">
                <a16:creationId xmlns:a16="http://schemas.microsoft.com/office/drawing/2014/main" id="{56E3608B-F369-FCF1-769B-12AC1D91E5AF}"/>
              </a:ext>
            </a:extLst>
          </p:cNvPr>
          <p:cNvSpPr txBox="1"/>
          <p:nvPr/>
        </p:nvSpPr>
        <p:spPr>
          <a:xfrm>
            <a:off x="306165" y="500427"/>
            <a:ext cx="3929062" cy="523220"/>
          </a:xfrm>
          <a:prstGeom prst="rect">
            <a:avLst/>
          </a:prstGeom>
          <a:noFill/>
        </p:spPr>
        <p:txBody>
          <a:bodyPr wrap="square" rtlCol="0">
            <a:spAutoFit/>
          </a:bodyPr>
          <a:lstStyle/>
          <a:p>
            <a:r>
              <a:rPr lang="en-AU" sz="2800" b="1" dirty="0">
                <a:solidFill>
                  <a:schemeClr val="bg1"/>
                </a:solidFill>
              </a:rPr>
              <a:t>Benefits of Planning</a:t>
            </a:r>
          </a:p>
        </p:txBody>
      </p:sp>
      <p:sp>
        <p:nvSpPr>
          <p:cNvPr id="14" name="TextBox 13">
            <a:extLst>
              <a:ext uri="{FF2B5EF4-FFF2-40B4-BE49-F238E27FC236}">
                <a16:creationId xmlns:a16="http://schemas.microsoft.com/office/drawing/2014/main" id="{EB74FFB3-9D73-E7AE-C770-5AB4E61457A5}"/>
              </a:ext>
            </a:extLst>
          </p:cNvPr>
          <p:cNvSpPr txBox="1"/>
          <p:nvPr/>
        </p:nvSpPr>
        <p:spPr>
          <a:xfrm>
            <a:off x="591460" y="1285253"/>
            <a:ext cx="8216573" cy="6063198"/>
          </a:xfrm>
          <a:prstGeom prst="rect">
            <a:avLst/>
          </a:prstGeom>
          <a:noFill/>
        </p:spPr>
        <p:txBody>
          <a:bodyPr wrap="square">
            <a:spAutoFit/>
          </a:bodyPr>
          <a:lstStyle/>
          <a:p>
            <a:pPr algn="l"/>
            <a:r>
              <a:rPr lang="en-US" sz="2800" b="1" i="0" dirty="0">
                <a:solidFill>
                  <a:srgbClr val="191970"/>
                </a:solidFill>
                <a:effectLst/>
              </a:rPr>
              <a:t>Pastoral planning </a:t>
            </a:r>
          </a:p>
          <a:p>
            <a:pPr algn="l"/>
            <a:endParaRPr lang="en-US" sz="1200" dirty="0">
              <a:solidFill>
                <a:srgbClr val="191970"/>
              </a:solidFill>
            </a:endParaRPr>
          </a:p>
          <a:p>
            <a:pPr marL="285750" indent="-285750" algn="l">
              <a:buFont typeface="Arial" panose="020B0604020202020204" pitchFamily="34" charset="0"/>
              <a:buChar char="•"/>
            </a:pPr>
            <a:r>
              <a:rPr lang="en-US" sz="2600" b="1" i="0" dirty="0">
                <a:solidFill>
                  <a:srgbClr val="191970"/>
                </a:solidFill>
                <a:effectLst/>
              </a:rPr>
              <a:t>increases clarity </a:t>
            </a:r>
            <a:r>
              <a:rPr lang="en-US" sz="2600" b="0" i="0" dirty="0">
                <a:solidFill>
                  <a:srgbClr val="191970"/>
                </a:solidFill>
                <a:effectLst/>
              </a:rPr>
              <a:t>about the mission and priorities of the Parish</a:t>
            </a:r>
          </a:p>
          <a:p>
            <a:pPr marL="285750" indent="-285750" algn="l">
              <a:buFont typeface="Arial" panose="020B0604020202020204" pitchFamily="34" charset="0"/>
              <a:buChar char="•"/>
            </a:pPr>
            <a:endParaRPr lang="en-US" sz="1200" b="0" i="0" dirty="0">
              <a:solidFill>
                <a:srgbClr val="191970"/>
              </a:solidFill>
              <a:effectLst/>
            </a:endParaRPr>
          </a:p>
          <a:p>
            <a:pPr marL="285750" indent="-285750">
              <a:buFont typeface="Arial" panose="020B0604020202020204" pitchFamily="34" charset="0"/>
              <a:buChar char="•"/>
            </a:pPr>
            <a:r>
              <a:rPr lang="en-US" sz="2600" b="1" dirty="0">
                <a:solidFill>
                  <a:srgbClr val="191970"/>
                </a:solidFill>
              </a:rPr>
              <a:t>p</a:t>
            </a:r>
            <a:r>
              <a:rPr lang="en-US" sz="2600" b="1" i="0" dirty="0">
                <a:solidFill>
                  <a:srgbClr val="191970"/>
                </a:solidFill>
                <a:effectLst/>
              </a:rPr>
              <a:t>rovides a framework </a:t>
            </a:r>
            <a:r>
              <a:rPr lang="en-US" sz="2600" b="0" i="0" dirty="0">
                <a:solidFill>
                  <a:srgbClr val="191970"/>
                </a:solidFill>
                <a:effectLst/>
              </a:rPr>
              <a:t>for examining how the </a:t>
            </a:r>
            <a:r>
              <a:rPr lang="en-US" sz="2600" dirty="0">
                <a:solidFill>
                  <a:srgbClr val="191970"/>
                </a:solidFill>
              </a:rPr>
              <a:t>P</a:t>
            </a:r>
            <a:r>
              <a:rPr lang="en-US" sz="2600" b="0" i="0" dirty="0">
                <a:solidFill>
                  <a:srgbClr val="191970"/>
                </a:solidFill>
                <a:effectLst/>
              </a:rPr>
              <a:t>arish is living out the mission of Christ</a:t>
            </a:r>
          </a:p>
          <a:p>
            <a:pPr marL="285750" indent="-285750">
              <a:buFont typeface="Arial" panose="020B0604020202020204" pitchFamily="34" charset="0"/>
              <a:buChar char="•"/>
            </a:pPr>
            <a:endParaRPr lang="en-US" sz="1200" dirty="0">
              <a:solidFill>
                <a:srgbClr val="191970"/>
              </a:solidFill>
            </a:endParaRPr>
          </a:p>
          <a:p>
            <a:pPr marL="285750" indent="-285750">
              <a:buFont typeface="Arial" panose="020B0604020202020204" pitchFamily="34" charset="0"/>
              <a:buChar char="•"/>
            </a:pPr>
            <a:r>
              <a:rPr lang="en-US" sz="2600" b="1" i="0" dirty="0">
                <a:solidFill>
                  <a:srgbClr val="191970"/>
                </a:solidFill>
                <a:effectLst/>
              </a:rPr>
              <a:t>enhances</a:t>
            </a:r>
            <a:r>
              <a:rPr lang="en-US" sz="2600" b="0" i="0" dirty="0">
                <a:solidFill>
                  <a:srgbClr val="191970"/>
                </a:solidFill>
                <a:effectLst/>
              </a:rPr>
              <a:t> the </a:t>
            </a:r>
            <a:r>
              <a:rPr lang="en-US" sz="2600" b="1" i="0" dirty="0">
                <a:solidFill>
                  <a:srgbClr val="191970"/>
                </a:solidFill>
                <a:effectLst/>
              </a:rPr>
              <a:t>quality</a:t>
            </a:r>
            <a:r>
              <a:rPr lang="en-US" sz="2600" b="0" i="0" dirty="0">
                <a:solidFill>
                  <a:srgbClr val="191970"/>
                </a:solidFill>
                <a:effectLst/>
              </a:rPr>
              <a:t> of Parish life and </a:t>
            </a:r>
            <a:r>
              <a:rPr lang="en-US" sz="2600" b="1" i="0" dirty="0">
                <a:solidFill>
                  <a:srgbClr val="191970"/>
                </a:solidFill>
                <a:effectLst/>
              </a:rPr>
              <a:t>promotes</a:t>
            </a:r>
            <a:r>
              <a:rPr lang="en-US" sz="2600" b="0" i="0" dirty="0">
                <a:solidFill>
                  <a:srgbClr val="191970"/>
                </a:solidFill>
                <a:effectLst/>
              </a:rPr>
              <a:t> Parish </a:t>
            </a:r>
            <a:r>
              <a:rPr lang="en-US" sz="2600" b="1" i="0" dirty="0">
                <a:solidFill>
                  <a:srgbClr val="191970"/>
                </a:solidFill>
                <a:effectLst/>
              </a:rPr>
              <a:t>vitality</a:t>
            </a:r>
          </a:p>
          <a:p>
            <a:pPr marL="285750" indent="-285750">
              <a:buFont typeface="Arial" panose="020B0604020202020204" pitchFamily="34" charset="0"/>
              <a:buChar char="•"/>
            </a:pPr>
            <a:endParaRPr lang="en-US" sz="1200" dirty="0">
              <a:solidFill>
                <a:srgbClr val="191970"/>
              </a:solidFill>
            </a:endParaRPr>
          </a:p>
          <a:p>
            <a:pPr marL="285750" indent="-285750">
              <a:buFont typeface="Arial" panose="020B0604020202020204" pitchFamily="34" charset="0"/>
              <a:buChar char="•"/>
            </a:pPr>
            <a:r>
              <a:rPr lang="en-US" sz="2600" b="1" i="0" dirty="0">
                <a:solidFill>
                  <a:srgbClr val="191970"/>
                </a:solidFill>
                <a:effectLst/>
              </a:rPr>
              <a:t>encourages</a:t>
            </a:r>
            <a:r>
              <a:rPr lang="en-US" sz="2600" b="0" i="0" dirty="0">
                <a:solidFill>
                  <a:srgbClr val="191970"/>
                </a:solidFill>
                <a:effectLst/>
              </a:rPr>
              <a:t> the </a:t>
            </a:r>
            <a:r>
              <a:rPr lang="en-US" sz="2600" b="1" i="0" dirty="0">
                <a:solidFill>
                  <a:srgbClr val="191970"/>
                </a:solidFill>
                <a:effectLst/>
              </a:rPr>
              <a:t>participation</a:t>
            </a:r>
            <a:r>
              <a:rPr lang="en-US" sz="2600" b="0" i="0" dirty="0">
                <a:solidFill>
                  <a:srgbClr val="191970"/>
                </a:solidFill>
                <a:effectLst/>
              </a:rPr>
              <a:t> and support of the Parish members</a:t>
            </a:r>
          </a:p>
          <a:p>
            <a:endParaRPr lang="en-US" sz="1200" b="0" i="0" dirty="0">
              <a:solidFill>
                <a:srgbClr val="191970"/>
              </a:solidFill>
              <a:effectLst/>
            </a:endParaRPr>
          </a:p>
          <a:p>
            <a:pPr marL="285750" indent="-285750" algn="l">
              <a:buFont typeface="Arial" panose="020B0604020202020204" pitchFamily="34" charset="0"/>
              <a:buChar char="•"/>
            </a:pPr>
            <a:r>
              <a:rPr lang="en-US" sz="2600" b="0" i="0" dirty="0">
                <a:solidFill>
                  <a:srgbClr val="191970"/>
                </a:solidFill>
                <a:effectLst/>
              </a:rPr>
              <a:t>affects the way in which the resources of the Parish are used </a:t>
            </a:r>
          </a:p>
          <a:p>
            <a:endParaRPr lang="en-US" b="0" i="0" dirty="0">
              <a:solidFill>
                <a:srgbClr val="191970"/>
              </a:solidFill>
              <a:effectLst/>
              <a:latin typeface="Arial" panose="020B0604020202020204" pitchFamily="34" charset="0"/>
            </a:endParaRPr>
          </a:p>
          <a:p>
            <a:pPr algn="l"/>
            <a:endParaRPr lang="en-AU" dirty="0"/>
          </a:p>
        </p:txBody>
      </p:sp>
      <p:pic>
        <p:nvPicPr>
          <p:cNvPr id="15" name="Picture 14">
            <a:extLst>
              <a:ext uri="{FF2B5EF4-FFF2-40B4-BE49-F238E27FC236}">
                <a16:creationId xmlns:a16="http://schemas.microsoft.com/office/drawing/2014/main" id="{6386AFC0-2DB6-45E8-3C91-115952A79743}"/>
              </a:ext>
            </a:extLst>
          </p:cNvPr>
          <p:cNvPicPr>
            <a:picLocks noChangeAspect="1"/>
          </p:cNvPicPr>
          <p:nvPr/>
        </p:nvPicPr>
        <p:blipFill>
          <a:blip r:embed="rId2"/>
          <a:stretch>
            <a:fillRect/>
          </a:stretch>
        </p:blipFill>
        <p:spPr>
          <a:xfrm>
            <a:off x="3102446" y="6508861"/>
            <a:ext cx="366975" cy="333888"/>
          </a:xfrm>
          <a:prstGeom prst="rect">
            <a:avLst/>
          </a:prstGeom>
        </p:spPr>
      </p:pic>
      <p:pic>
        <p:nvPicPr>
          <p:cNvPr id="16" name="Picture 15">
            <a:extLst>
              <a:ext uri="{FF2B5EF4-FFF2-40B4-BE49-F238E27FC236}">
                <a16:creationId xmlns:a16="http://schemas.microsoft.com/office/drawing/2014/main" id="{D48FC66E-3FE9-869C-B37D-B60ED09569A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17" name="Picture 16">
            <a:extLst>
              <a:ext uri="{FF2B5EF4-FFF2-40B4-BE49-F238E27FC236}">
                <a16:creationId xmlns:a16="http://schemas.microsoft.com/office/drawing/2014/main" id="{B75910B1-9506-0D74-6C5B-40EEBAB94E30}"/>
              </a:ext>
            </a:extLst>
          </p:cNvPr>
          <p:cNvPicPr>
            <a:picLocks noChangeAspect="1"/>
          </p:cNvPicPr>
          <p:nvPr/>
        </p:nvPicPr>
        <p:blipFill>
          <a:blip r:embed="rId4"/>
          <a:stretch>
            <a:fillRect/>
          </a:stretch>
        </p:blipFill>
        <p:spPr>
          <a:xfrm>
            <a:off x="3452686" y="6506714"/>
            <a:ext cx="3859106" cy="322588"/>
          </a:xfrm>
          <a:prstGeom prst="rect">
            <a:avLst/>
          </a:prstGeom>
        </p:spPr>
      </p:pic>
    </p:spTree>
    <p:extLst>
      <p:ext uri="{BB962C8B-B14F-4D97-AF65-F5344CB8AC3E}">
        <p14:creationId xmlns:p14="http://schemas.microsoft.com/office/powerpoint/2010/main" val="2539425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E81FCB4-3E0D-BF30-1676-9EB6F867C526}"/>
              </a:ext>
            </a:extLst>
          </p:cNvPr>
          <p:cNvGrpSpPr/>
          <p:nvPr/>
        </p:nvGrpSpPr>
        <p:grpSpPr>
          <a:xfrm>
            <a:off x="106301" y="365764"/>
            <a:ext cx="4128926" cy="919497"/>
            <a:chOff x="1523376" y="8642689"/>
            <a:chExt cx="2537649" cy="439424"/>
          </a:xfrm>
          <a:solidFill>
            <a:srgbClr val="009999"/>
          </a:solidFill>
        </p:grpSpPr>
        <p:sp>
          <p:nvSpPr>
            <p:cNvPr id="5" name="object 4">
              <a:extLst>
                <a:ext uri="{FF2B5EF4-FFF2-40B4-BE49-F238E27FC236}">
                  <a16:creationId xmlns:a16="http://schemas.microsoft.com/office/drawing/2014/main" id="{43EF1B67-3114-898B-0CBF-DD5848EBB44C}"/>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6" name="object 5">
              <a:extLst>
                <a:ext uri="{FF2B5EF4-FFF2-40B4-BE49-F238E27FC236}">
                  <a16:creationId xmlns:a16="http://schemas.microsoft.com/office/drawing/2014/main" id="{1938D947-E209-A53D-9664-66720EA164D2}"/>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7" name="TextBox 6">
            <a:extLst>
              <a:ext uri="{FF2B5EF4-FFF2-40B4-BE49-F238E27FC236}">
                <a16:creationId xmlns:a16="http://schemas.microsoft.com/office/drawing/2014/main" id="{7C56C3F6-DB08-D2FA-5871-0F2A74DEC654}"/>
              </a:ext>
            </a:extLst>
          </p:cNvPr>
          <p:cNvSpPr txBox="1"/>
          <p:nvPr/>
        </p:nvSpPr>
        <p:spPr>
          <a:xfrm>
            <a:off x="306165" y="500427"/>
            <a:ext cx="3929062" cy="523220"/>
          </a:xfrm>
          <a:prstGeom prst="rect">
            <a:avLst/>
          </a:prstGeom>
          <a:noFill/>
        </p:spPr>
        <p:txBody>
          <a:bodyPr wrap="square" rtlCol="0">
            <a:spAutoFit/>
          </a:bodyPr>
          <a:lstStyle/>
          <a:p>
            <a:r>
              <a:rPr lang="en-AU" sz="2800" b="1" dirty="0">
                <a:solidFill>
                  <a:schemeClr val="bg1"/>
                </a:solidFill>
              </a:rPr>
              <a:t>Benefits of Planning</a:t>
            </a:r>
          </a:p>
        </p:txBody>
      </p:sp>
      <p:sp>
        <p:nvSpPr>
          <p:cNvPr id="8" name="TextBox 7">
            <a:extLst>
              <a:ext uri="{FF2B5EF4-FFF2-40B4-BE49-F238E27FC236}">
                <a16:creationId xmlns:a16="http://schemas.microsoft.com/office/drawing/2014/main" id="{BD2C0EFF-FB47-D8E7-091C-41B1E6146EC7}"/>
              </a:ext>
            </a:extLst>
          </p:cNvPr>
          <p:cNvSpPr txBox="1"/>
          <p:nvPr/>
        </p:nvSpPr>
        <p:spPr>
          <a:xfrm>
            <a:off x="974912" y="2061074"/>
            <a:ext cx="7537076" cy="3170099"/>
          </a:xfrm>
          <a:prstGeom prst="rect">
            <a:avLst/>
          </a:prstGeom>
          <a:noFill/>
        </p:spPr>
        <p:txBody>
          <a:bodyPr wrap="square">
            <a:spAutoFit/>
          </a:bodyPr>
          <a:lstStyle/>
          <a:p>
            <a:pPr algn="l"/>
            <a:endParaRPr lang="en-US" sz="2400" dirty="0">
              <a:solidFill>
                <a:srgbClr val="191970"/>
              </a:solidFill>
            </a:endParaRPr>
          </a:p>
          <a:p>
            <a:pPr algn="l"/>
            <a:r>
              <a:rPr lang="en-US" sz="2800" b="0" i="0" dirty="0">
                <a:solidFill>
                  <a:srgbClr val="191970"/>
                </a:solidFill>
                <a:effectLst/>
              </a:rPr>
              <a:t>Pastoral planning enables a Parish to become ever more fully a portion of the people of God sharing </a:t>
            </a:r>
          </a:p>
          <a:p>
            <a:pPr algn="l"/>
            <a:r>
              <a:rPr lang="en-US" sz="2800" b="0" i="0" dirty="0">
                <a:solidFill>
                  <a:srgbClr val="191970"/>
                </a:solidFill>
                <a:effectLst/>
              </a:rPr>
              <a:t>in the mission of Christ, and developing the structures necessary for supporting its community life and carrying out its mission</a:t>
            </a:r>
            <a:r>
              <a:rPr lang="en-US" sz="2800" b="0" i="0" dirty="0">
                <a:solidFill>
                  <a:srgbClr val="191970"/>
                </a:solidFill>
                <a:effectLst/>
                <a:latin typeface="Arial" panose="020B0604020202020204" pitchFamily="34" charset="0"/>
              </a:rPr>
              <a:t>.</a:t>
            </a:r>
          </a:p>
          <a:p>
            <a:endParaRPr lang="en-US" b="0" i="0" dirty="0">
              <a:solidFill>
                <a:srgbClr val="191970"/>
              </a:solidFill>
              <a:effectLst/>
              <a:latin typeface="Arial" panose="020B0604020202020204" pitchFamily="34" charset="0"/>
            </a:endParaRPr>
          </a:p>
          <a:p>
            <a:pPr algn="l"/>
            <a:endParaRPr lang="en-AU" dirty="0"/>
          </a:p>
        </p:txBody>
      </p:sp>
    </p:spTree>
    <p:extLst>
      <p:ext uri="{BB962C8B-B14F-4D97-AF65-F5344CB8AC3E}">
        <p14:creationId xmlns:p14="http://schemas.microsoft.com/office/powerpoint/2010/main" val="3781451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B38F15-0503-4CA0-B66C-FB40BEEE01DD}"/>
              </a:ext>
            </a:extLst>
          </p:cNvPr>
          <p:cNvGrpSpPr/>
          <p:nvPr/>
        </p:nvGrpSpPr>
        <p:grpSpPr>
          <a:xfrm>
            <a:off x="0" y="554700"/>
            <a:ext cx="4886325" cy="830997"/>
            <a:chOff x="1523376" y="8642689"/>
            <a:chExt cx="2537649" cy="439424"/>
          </a:xfrm>
          <a:solidFill>
            <a:srgbClr val="009999"/>
          </a:solidFill>
        </p:grpSpPr>
        <p:sp>
          <p:nvSpPr>
            <p:cNvPr id="4" name="object 4">
              <a:extLst>
                <a:ext uri="{FF2B5EF4-FFF2-40B4-BE49-F238E27FC236}">
                  <a16:creationId xmlns:a16="http://schemas.microsoft.com/office/drawing/2014/main" id="{9C410D95-DDAE-4C1E-92D2-20BFF59A1E1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00B050"/>
                </a:solidFill>
              </a:endParaRPr>
            </a:p>
          </p:txBody>
        </p:sp>
        <p:sp>
          <p:nvSpPr>
            <p:cNvPr id="5" name="object 5">
              <a:extLst>
                <a:ext uri="{FF2B5EF4-FFF2-40B4-BE49-F238E27FC236}">
                  <a16:creationId xmlns:a16="http://schemas.microsoft.com/office/drawing/2014/main" id="{5B73D0E7-DE76-409A-BF50-C1E6D546FA96}"/>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6" name="TextBox 5">
            <a:extLst>
              <a:ext uri="{FF2B5EF4-FFF2-40B4-BE49-F238E27FC236}">
                <a16:creationId xmlns:a16="http://schemas.microsoft.com/office/drawing/2014/main" id="{E12F7F8C-6253-46D2-8CEF-3C0CE649D636}"/>
              </a:ext>
            </a:extLst>
          </p:cNvPr>
          <p:cNvSpPr txBox="1"/>
          <p:nvPr/>
        </p:nvSpPr>
        <p:spPr>
          <a:xfrm>
            <a:off x="258910" y="689363"/>
            <a:ext cx="4470251" cy="523220"/>
          </a:xfrm>
          <a:prstGeom prst="rect">
            <a:avLst/>
          </a:prstGeom>
          <a:noFill/>
        </p:spPr>
        <p:txBody>
          <a:bodyPr wrap="square" rtlCol="0">
            <a:spAutoFit/>
          </a:bodyPr>
          <a:lstStyle/>
          <a:p>
            <a:r>
              <a:rPr lang="en-AU" sz="2800" b="1" dirty="0">
                <a:solidFill>
                  <a:schemeClr val="bg1"/>
                </a:solidFill>
              </a:rPr>
              <a:t>A Pastoral  Plan begins with</a:t>
            </a:r>
          </a:p>
        </p:txBody>
      </p:sp>
      <p:sp>
        <p:nvSpPr>
          <p:cNvPr id="14" name="TextBox 13">
            <a:extLst>
              <a:ext uri="{FF2B5EF4-FFF2-40B4-BE49-F238E27FC236}">
                <a16:creationId xmlns:a16="http://schemas.microsoft.com/office/drawing/2014/main" id="{C6B405EA-8B9F-47F3-8D76-74FB4E7B174F}"/>
              </a:ext>
            </a:extLst>
          </p:cNvPr>
          <p:cNvSpPr txBox="1"/>
          <p:nvPr/>
        </p:nvSpPr>
        <p:spPr>
          <a:xfrm>
            <a:off x="-1244445" y="3613112"/>
            <a:ext cx="2777649" cy="830997"/>
          </a:xfrm>
          <a:prstGeom prst="rect">
            <a:avLst/>
          </a:prstGeom>
          <a:noFill/>
        </p:spPr>
        <p:txBody>
          <a:bodyPr wrap="square" rtlCol="0">
            <a:spAutoFit/>
          </a:bodyPr>
          <a:lstStyle/>
          <a:p>
            <a:pPr marL="342900" indent="-342900">
              <a:buFont typeface="Arial" panose="020B0604020202020204" pitchFamily="34" charset="0"/>
              <a:buChar char="•"/>
            </a:pPr>
            <a:endParaRPr lang="en-AU" sz="2400" dirty="0"/>
          </a:p>
          <a:p>
            <a:endParaRPr lang="en-AU" sz="2400" dirty="0"/>
          </a:p>
        </p:txBody>
      </p:sp>
      <p:graphicFrame>
        <p:nvGraphicFramePr>
          <p:cNvPr id="15" name="Diagram 14">
            <a:extLst>
              <a:ext uri="{FF2B5EF4-FFF2-40B4-BE49-F238E27FC236}">
                <a16:creationId xmlns:a16="http://schemas.microsoft.com/office/drawing/2014/main" id="{4EAB4063-D236-483B-B82E-D1F6579A74A5}"/>
              </a:ext>
            </a:extLst>
          </p:cNvPr>
          <p:cNvGraphicFramePr/>
          <p:nvPr>
            <p:extLst>
              <p:ext uri="{D42A27DB-BD31-4B8C-83A1-F6EECF244321}">
                <p14:modId xmlns:p14="http://schemas.microsoft.com/office/powerpoint/2010/main" val="414481797"/>
              </p:ext>
            </p:extLst>
          </p:nvPr>
        </p:nvGraphicFramePr>
        <p:xfrm>
          <a:off x="258910" y="-35865"/>
          <a:ext cx="8497573" cy="6561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Arrow: Down 1">
            <a:extLst>
              <a:ext uri="{FF2B5EF4-FFF2-40B4-BE49-F238E27FC236}">
                <a16:creationId xmlns:a16="http://schemas.microsoft.com/office/drawing/2014/main" id="{BB2AE9A3-1E3A-40D8-8D6F-C81D844D6819}"/>
              </a:ext>
            </a:extLst>
          </p:cNvPr>
          <p:cNvSpPr/>
          <p:nvPr/>
        </p:nvSpPr>
        <p:spPr>
          <a:xfrm>
            <a:off x="1226023" y="4822031"/>
            <a:ext cx="484632" cy="97840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8CCD505A-65E5-EE76-F8F6-4BF2937CD24A}"/>
              </a:ext>
            </a:extLst>
          </p:cNvPr>
          <p:cNvSpPr txBox="1"/>
          <p:nvPr/>
        </p:nvSpPr>
        <p:spPr>
          <a:xfrm>
            <a:off x="628650" y="5800439"/>
            <a:ext cx="2321719" cy="523220"/>
          </a:xfrm>
          <a:prstGeom prst="rect">
            <a:avLst/>
          </a:prstGeom>
          <a:noFill/>
        </p:spPr>
        <p:txBody>
          <a:bodyPr wrap="square" rtlCol="0">
            <a:spAutoFit/>
          </a:bodyPr>
          <a:lstStyle/>
          <a:p>
            <a:r>
              <a:rPr lang="en-AU" sz="2800" dirty="0">
                <a:solidFill>
                  <a:srgbClr val="002060"/>
                </a:solidFill>
              </a:rPr>
              <a:t>SWOT Analysis</a:t>
            </a:r>
          </a:p>
        </p:txBody>
      </p:sp>
      <p:sp>
        <p:nvSpPr>
          <p:cNvPr id="8" name="Arrow: Down 7">
            <a:extLst>
              <a:ext uri="{FF2B5EF4-FFF2-40B4-BE49-F238E27FC236}">
                <a16:creationId xmlns:a16="http://schemas.microsoft.com/office/drawing/2014/main" id="{CAB3FFB8-02EE-F73D-51DF-983346C2B6E3}"/>
              </a:ext>
            </a:extLst>
          </p:cNvPr>
          <p:cNvSpPr/>
          <p:nvPr/>
        </p:nvSpPr>
        <p:spPr>
          <a:xfrm>
            <a:off x="4329684" y="440539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54B94D34-32D9-AA20-7C6D-6F1D32E62689}"/>
              </a:ext>
            </a:extLst>
          </p:cNvPr>
          <p:cNvSpPr txBox="1"/>
          <p:nvPr/>
        </p:nvSpPr>
        <p:spPr>
          <a:xfrm>
            <a:off x="3497736" y="5468205"/>
            <a:ext cx="2271713" cy="954107"/>
          </a:xfrm>
          <a:prstGeom prst="rect">
            <a:avLst/>
          </a:prstGeom>
          <a:noFill/>
        </p:spPr>
        <p:txBody>
          <a:bodyPr wrap="square" rtlCol="0">
            <a:spAutoFit/>
          </a:bodyPr>
          <a:lstStyle/>
          <a:p>
            <a:r>
              <a:rPr lang="en-AU" sz="2800" dirty="0">
                <a:solidFill>
                  <a:schemeClr val="accent1"/>
                </a:solidFill>
              </a:rPr>
              <a:t>Identify the priority areas</a:t>
            </a:r>
          </a:p>
        </p:txBody>
      </p:sp>
      <p:sp>
        <p:nvSpPr>
          <p:cNvPr id="10" name="Arrow: Down 9">
            <a:extLst>
              <a:ext uri="{FF2B5EF4-FFF2-40B4-BE49-F238E27FC236}">
                <a16:creationId xmlns:a16="http://schemas.microsoft.com/office/drawing/2014/main" id="{9D94F36D-5EFD-B474-773E-08B5623747C7}"/>
              </a:ext>
            </a:extLst>
          </p:cNvPr>
          <p:cNvSpPr/>
          <p:nvPr/>
        </p:nvSpPr>
        <p:spPr>
          <a:xfrm>
            <a:off x="7361294" y="4894599"/>
            <a:ext cx="484632" cy="978408"/>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Box 16">
            <a:extLst>
              <a:ext uri="{FF2B5EF4-FFF2-40B4-BE49-F238E27FC236}">
                <a16:creationId xmlns:a16="http://schemas.microsoft.com/office/drawing/2014/main" id="{0CEEDBE6-35ED-5D82-0A40-68CDEB2C632A}"/>
              </a:ext>
            </a:extLst>
          </p:cNvPr>
          <p:cNvSpPr txBox="1"/>
          <p:nvPr/>
        </p:nvSpPr>
        <p:spPr>
          <a:xfrm>
            <a:off x="6710069" y="5800439"/>
            <a:ext cx="2271713" cy="954107"/>
          </a:xfrm>
          <a:prstGeom prst="rect">
            <a:avLst/>
          </a:prstGeom>
          <a:noFill/>
        </p:spPr>
        <p:txBody>
          <a:bodyPr wrap="square" rtlCol="0">
            <a:spAutoFit/>
          </a:bodyPr>
          <a:lstStyle/>
          <a:p>
            <a:r>
              <a:rPr lang="en-AU" sz="2800" dirty="0">
                <a:solidFill>
                  <a:schemeClr val="accent5">
                    <a:lumMod val="75000"/>
                  </a:schemeClr>
                </a:solidFill>
              </a:rPr>
              <a:t>Identify key strategies</a:t>
            </a:r>
          </a:p>
        </p:txBody>
      </p:sp>
    </p:spTree>
    <p:extLst>
      <p:ext uri="{BB962C8B-B14F-4D97-AF65-F5344CB8AC3E}">
        <p14:creationId xmlns:p14="http://schemas.microsoft.com/office/powerpoint/2010/main" val="114282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dgm id="{8B1DF8C0-BA44-43C4-901E-CF837193CB9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2A3D60F9-F598-4054-A00E-E448392F1AB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FB37F4A1-9145-4D82-8B4E-09A88751765B}"/>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graphicEl>
                                              <a:dgm id="{8ABFA3F6-A390-4DC1-B65F-5589108ECCDC}"/>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graphicEl>
                                              <a:dgm id="{80A20FC6-F955-4931-A030-956E348DBC01}"/>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graphicEl>
                                              <a:dgm id="{3148C3BA-BB97-4294-81EA-46F8576CD3A1}"/>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graphicEl>
                                              <a:dgm id="{5752E742-56BF-4344-986F-B9211D3D60C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graphicEl>
                                              <a:dgm id="{6CEF6886-3B2E-40D5-8B40-D455A88A3C3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123B6B-F012-3A6A-165B-7BC0471FD0AD}"/>
              </a:ext>
            </a:extLst>
          </p:cNvPr>
          <p:cNvSpPr>
            <a:spLocks noGrp="1"/>
          </p:cNvSpPr>
          <p:nvPr>
            <p:ph type="sldNum" sz="quarter" idx="12"/>
          </p:nvPr>
        </p:nvSpPr>
        <p:spPr/>
        <p:txBody>
          <a:bodyPr/>
          <a:lstStyle/>
          <a:p>
            <a:fld id="{4854181D-6920-4594-9A5D-6CE56DC9F8B2}" type="slidenum">
              <a:rPr lang="en-US" smtClean="0"/>
              <a:pPr/>
              <a:t>24</a:t>
            </a:fld>
            <a:endParaRPr lang="en-US"/>
          </a:p>
        </p:txBody>
      </p:sp>
      <p:grpSp>
        <p:nvGrpSpPr>
          <p:cNvPr id="5" name="Group 4">
            <a:extLst>
              <a:ext uri="{FF2B5EF4-FFF2-40B4-BE49-F238E27FC236}">
                <a16:creationId xmlns:a16="http://schemas.microsoft.com/office/drawing/2014/main" id="{C5F43ABB-4BFC-6EC7-039C-75FDF55FF35D}"/>
              </a:ext>
            </a:extLst>
          </p:cNvPr>
          <p:cNvGrpSpPr/>
          <p:nvPr/>
        </p:nvGrpSpPr>
        <p:grpSpPr>
          <a:xfrm>
            <a:off x="67996" y="509624"/>
            <a:ext cx="6673767" cy="882474"/>
            <a:chOff x="1523376" y="8642689"/>
            <a:chExt cx="2537649" cy="439424"/>
          </a:xfrm>
          <a:solidFill>
            <a:srgbClr val="009999"/>
          </a:solidFill>
        </p:grpSpPr>
        <p:sp>
          <p:nvSpPr>
            <p:cNvPr id="6" name="object 4">
              <a:extLst>
                <a:ext uri="{FF2B5EF4-FFF2-40B4-BE49-F238E27FC236}">
                  <a16:creationId xmlns:a16="http://schemas.microsoft.com/office/drawing/2014/main" id="{45ABB39B-4E3D-D99D-8048-B14B63405F90}"/>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chemeClr val="bg1"/>
                </a:solidFill>
              </a:endParaRPr>
            </a:p>
          </p:txBody>
        </p:sp>
        <p:sp>
          <p:nvSpPr>
            <p:cNvPr id="7" name="object 5">
              <a:extLst>
                <a:ext uri="{FF2B5EF4-FFF2-40B4-BE49-F238E27FC236}">
                  <a16:creationId xmlns:a16="http://schemas.microsoft.com/office/drawing/2014/main" id="{2C1AC88B-4F84-AD68-50CB-BD7800F19408}"/>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8" name="TextBox 7">
            <a:extLst>
              <a:ext uri="{FF2B5EF4-FFF2-40B4-BE49-F238E27FC236}">
                <a16:creationId xmlns:a16="http://schemas.microsoft.com/office/drawing/2014/main" id="{CCDFF266-191A-D4B8-5CEF-FA7B5A96EF84}"/>
              </a:ext>
            </a:extLst>
          </p:cNvPr>
          <p:cNvSpPr txBox="1"/>
          <p:nvPr/>
        </p:nvSpPr>
        <p:spPr>
          <a:xfrm>
            <a:off x="346471" y="713057"/>
            <a:ext cx="6201806" cy="523220"/>
          </a:xfrm>
          <a:prstGeom prst="rect">
            <a:avLst/>
          </a:prstGeom>
          <a:noFill/>
        </p:spPr>
        <p:txBody>
          <a:bodyPr wrap="square" rtlCol="0">
            <a:spAutoFit/>
          </a:bodyPr>
          <a:lstStyle/>
          <a:p>
            <a:r>
              <a:rPr lang="en-AU" sz="2800" b="1" dirty="0">
                <a:solidFill>
                  <a:srgbClr val="FFFFFF"/>
                </a:solidFill>
              </a:rPr>
              <a:t>Step One: Know who we are as a parish</a:t>
            </a:r>
          </a:p>
        </p:txBody>
      </p:sp>
      <p:pic>
        <p:nvPicPr>
          <p:cNvPr id="9" name="Picture 8">
            <a:extLst>
              <a:ext uri="{FF2B5EF4-FFF2-40B4-BE49-F238E27FC236}">
                <a16:creationId xmlns:a16="http://schemas.microsoft.com/office/drawing/2014/main" id="{F4758B6A-6FD0-AAF3-6281-02DFC9B75C2C}"/>
              </a:ext>
            </a:extLst>
          </p:cNvPr>
          <p:cNvPicPr>
            <a:picLocks noChangeAspect="1"/>
          </p:cNvPicPr>
          <p:nvPr/>
        </p:nvPicPr>
        <p:blipFill>
          <a:blip r:embed="rId2"/>
          <a:stretch>
            <a:fillRect/>
          </a:stretch>
        </p:blipFill>
        <p:spPr>
          <a:xfrm>
            <a:off x="3085711" y="6369738"/>
            <a:ext cx="366975" cy="333888"/>
          </a:xfrm>
          <a:prstGeom prst="rect">
            <a:avLst/>
          </a:prstGeom>
        </p:spPr>
      </p:pic>
      <p:pic>
        <p:nvPicPr>
          <p:cNvPr id="10" name="Picture 9">
            <a:extLst>
              <a:ext uri="{FF2B5EF4-FFF2-40B4-BE49-F238E27FC236}">
                <a16:creationId xmlns:a16="http://schemas.microsoft.com/office/drawing/2014/main" id="{8EA9AE34-F23D-70BA-F6F8-D5D134B0F04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11" name="Picture 10">
            <a:extLst>
              <a:ext uri="{FF2B5EF4-FFF2-40B4-BE49-F238E27FC236}">
                <a16:creationId xmlns:a16="http://schemas.microsoft.com/office/drawing/2014/main" id="{3984F36F-C139-18FD-5B58-7A93C25EFBAA}"/>
              </a:ext>
            </a:extLst>
          </p:cNvPr>
          <p:cNvPicPr>
            <a:picLocks noChangeAspect="1"/>
          </p:cNvPicPr>
          <p:nvPr/>
        </p:nvPicPr>
        <p:blipFill>
          <a:blip r:embed="rId4"/>
          <a:stretch>
            <a:fillRect/>
          </a:stretch>
        </p:blipFill>
        <p:spPr>
          <a:xfrm>
            <a:off x="3452686" y="6506714"/>
            <a:ext cx="3859106" cy="322588"/>
          </a:xfrm>
          <a:prstGeom prst="rect">
            <a:avLst/>
          </a:prstGeom>
        </p:spPr>
      </p:pic>
      <p:pic>
        <p:nvPicPr>
          <p:cNvPr id="13" name="Picture 12">
            <a:extLst>
              <a:ext uri="{FF2B5EF4-FFF2-40B4-BE49-F238E27FC236}">
                <a16:creationId xmlns:a16="http://schemas.microsoft.com/office/drawing/2014/main" id="{C9B55D7F-D57C-B6D3-11D0-8727FA8479D3}"/>
              </a:ext>
            </a:extLst>
          </p:cNvPr>
          <p:cNvPicPr>
            <a:picLocks noChangeAspect="1"/>
          </p:cNvPicPr>
          <p:nvPr/>
        </p:nvPicPr>
        <p:blipFill>
          <a:blip r:embed="rId5"/>
          <a:stretch>
            <a:fillRect/>
          </a:stretch>
        </p:blipFill>
        <p:spPr>
          <a:xfrm>
            <a:off x="494841" y="1707630"/>
            <a:ext cx="3114904" cy="4209601"/>
          </a:xfrm>
          <a:prstGeom prst="rect">
            <a:avLst/>
          </a:prstGeom>
        </p:spPr>
      </p:pic>
      <p:pic>
        <p:nvPicPr>
          <p:cNvPr id="14" name="Picture 13">
            <a:extLst>
              <a:ext uri="{FF2B5EF4-FFF2-40B4-BE49-F238E27FC236}">
                <a16:creationId xmlns:a16="http://schemas.microsoft.com/office/drawing/2014/main" id="{24918A1B-09BA-B168-38BA-55B4095C16E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14714" y="1925749"/>
            <a:ext cx="3667125" cy="3910330"/>
          </a:xfrm>
          <a:prstGeom prst="rect">
            <a:avLst/>
          </a:prstGeom>
          <a:noFill/>
          <a:ln>
            <a:noFill/>
          </a:ln>
        </p:spPr>
      </p:pic>
    </p:spTree>
    <p:extLst>
      <p:ext uri="{BB962C8B-B14F-4D97-AF65-F5344CB8AC3E}">
        <p14:creationId xmlns:p14="http://schemas.microsoft.com/office/powerpoint/2010/main" val="1004666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C429EF80-3F38-8B5E-08DC-FCEA40990E13}"/>
              </a:ext>
            </a:extLst>
          </p:cNvPr>
          <p:cNvSpPr txBox="1">
            <a:spLocks noChangeArrowheads="1"/>
          </p:cNvSpPr>
          <p:nvPr/>
        </p:nvSpPr>
        <p:spPr bwMode="auto">
          <a:xfrm>
            <a:off x="2066924" y="394290"/>
            <a:ext cx="5010150" cy="1200329"/>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Parish Name</a:t>
            </a:r>
            <a:endParaRPr kumimoji="0" lang="en-US" altLang="en-US" sz="2400" b="0" i="0" u="none" strike="noStrike" cap="none" normalizeH="0" baseline="0" dirty="0">
              <a:ln>
                <a:noFill/>
              </a:ln>
              <a:solidFill>
                <a:srgbClr val="0070C0"/>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Parish Pastoral Council STRATEGIC PLAN 2022 - 2026</a:t>
            </a:r>
            <a:endParaRPr kumimoji="0" lang="en-US" altLang="en-US" sz="2400" b="0" i="0" u="none" strike="noStrike" cap="none" normalizeH="0" baseline="0" dirty="0">
              <a:ln>
                <a:noFill/>
              </a:ln>
              <a:solidFill>
                <a:srgbClr val="0070C0"/>
              </a:solidFill>
              <a:effectLst/>
              <a:latin typeface="Arial" panose="020B0604020202020204" pitchFamily="34" charset="0"/>
            </a:endParaRPr>
          </a:p>
        </p:txBody>
      </p:sp>
      <p:sp>
        <p:nvSpPr>
          <p:cNvPr id="6" name="Rectangle 3">
            <a:extLst>
              <a:ext uri="{FF2B5EF4-FFF2-40B4-BE49-F238E27FC236}">
                <a16:creationId xmlns:a16="http://schemas.microsoft.com/office/drawing/2014/main" id="{414F03FB-2CA1-7498-73E0-0C204E54C972}"/>
              </a:ext>
            </a:extLst>
          </p:cNvPr>
          <p:cNvSpPr>
            <a:spLocks noChangeArrowheads="1"/>
          </p:cNvSpPr>
          <p:nvPr/>
        </p:nvSpPr>
        <p:spPr bwMode="auto">
          <a:xfrm>
            <a:off x="560439" y="25072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7" name="Rectangle 5">
            <a:extLst>
              <a:ext uri="{FF2B5EF4-FFF2-40B4-BE49-F238E27FC236}">
                <a16:creationId xmlns:a16="http://schemas.microsoft.com/office/drawing/2014/main" id="{7A69747D-524A-CE23-1ACE-87674CD9F62E}"/>
              </a:ext>
            </a:extLst>
          </p:cNvPr>
          <p:cNvSpPr>
            <a:spLocks noChangeArrowheads="1"/>
          </p:cNvSpPr>
          <p:nvPr/>
        </p:nvSpPr>
        <p:spPr bwMode="auto">
          <a:xfrm>
            <a:off x="269964" y="2287047"/>
            <a:ext cx="8604071" cy="33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AU" altLang="en-US" sz="1600" b="1"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2400" b="0" i="0" u="none" strike="noStrike" cap="none" normalizeH="0" baseline="0" dirty="0">
                <a:ln>
                  <a:noFill/>
                </a:ln>
                <a:solidFill>
                  <a:schemeClr val="accent4">
                    <a:lumMod val="75000"/>
                  </a:schemeClr>
                </a:solidFill>
                <a:effectLst/>
                <a:latin typeface="Calibri" panose="020F0502020204030204" pitchFamily="34" charset="0"/>
                <a:ea typeface="Times New Roman" panose="02020603050405020304" pitchFamily="18" charset="0"/>
                <a:cs typeface="Calibri" panose="020F0502020204030204" pitchFamily="34" charset="0"/>
              </a:rPr>
              <a:t>We the Parishioners of __________________, aim to be a vital caring community sharing Gospel values by worshipping together and reaching out in service to the wider community.</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AU" altLang="en-US" sz="2400" b="0" i="0" u="none" strike="noStrike" cap="none" normalizeH="0" baseline="0" dirty="0">
              <a:ln>
                <a:noFill/>
              </a:ln>
              <a:solidFill>
                <a:schemeClr val="accent4">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AU" altLang="en-US" sz="2400" b="1" i="0" u="none" strike="noStrike" cap="none" normalizeH="0" baseline="0" dirty="0">
              <a:ln>
                <a:noFill/>
              </a:ln>
              <a:solidFill>
                <a:schemeClr val="accent4">
                  <a:lumMod val="75000"/>
                </a:schemeClr>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chemeClr val="accent4">
                    <a:lumMod val="75000"/>
                  </a:schemeClr>
                </a:solidFill>
                <a:effectLst/>
                <a:latin typeface="Calibri Light" panose="020F0302020204030204" pitchFamily="34" charset="0"/>
                <a:ea typeface="Times New Roman" panose="02020603050405020304" pitchFamily="18" charset="0"/>
                <a:cs typeface="Calibri Light" panose="020F0302020204030204" pitchFamily="34" charset="0"/>
              </a:rPr>
              <a:t>[to become] An</a:t>
            </a:r>
            <a:r>
              <a:rPr kumimoji="0" lang="en-AU" altLang="en-US" sz="2400" b="0" i="0" u="none" strike="noStrike" cap="none" normalizeH="0" baseline="0" dirty="0">
                <a:ln>
                  <a:noFill/>
                </a:ln>
                <a:solidFill>
                  <a:schemeClr val="accent4">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inclusive community where all people feel welcomed, safe, loved, and supported; sharing our Christian faith journey together with joy and hope.</a:t>
            </a:r>
            <a:endParaRPr kumimoji="0" lang="en-AU" altLang="en-US" sz="2400" b="0" i="0" u="none" strike="noStrike" cap="none" normalizeH="0" baseline="0" dirty="0">
              <a:ln>
                <a:noFill/>
              </a:ln>
              <a:solidFill>
                <a:schemeClr val="accent4">
                  <a:lumMod val="75000"/>
                </a:schemeClr>
              </a:solidFill>
              <a:effectLst/>
              <a:latin typeface="Arial" panose="020B0604020202020204" pitchFamily="34" charset="0"/>
            </a:endParaRPr>
          </a:p>
        </p:txBody>
      </p:sp>
      <p:sp>
        <p:nvSpPr>
          <p:cNvPr id="8" name="TextBox 7">
            <a:extLst>
              <a:ext uri="{FF2B5EF4-FFF2-40B4-BE49-F238E27FC236}">
                <a16:creationId xmlns:a16="http://schemas.microsoft.com/office/drawing/2014/main" id="{16E57563-998E-CBE6-75E6-714552D3F731}"/>
              </a:ext>
            </a:extLst>
          </p:cNvPr>
          <p:cNvSpPr txBox="1"/>
          <p:nvPr/>
        </p:nvSpPr>
        <p:spPr>
          <a:xfrm>
            <a:off x="869463" y="653859"/>
            <a:ext cx="1143001" cy="646331"/>
          </a:xfrm>
          <a:prstGeom prst="rect">
            <a:avLst/>
          </a:prstGeom>
          <a:noFill/>
          <a:ln>
            <a:solidFill>
              <a:schemeClr val="tx1"/>
            </a:solidFill>
          </a:ln>
        </p:spPr>
        <p:txBody>
          <a:bodyPr wrap="square" rtlCol="0">
            <a:spAutoFit/>
          </a:bodyPr>
          <a:lstStyle/>
          <a:p>
            <a:pPr algn="ctr"/>
            <a:r>
              <a:rPr lang="en-AU" b="1" dirty="0"/>
              <a:t>Parish logo</a:t>
            </a:r>
          </a:p>
        </p:txBody>
      </p:sp>
      <p:pic>
        <p:nvPicPr>
          <p:cNvPr id="9" name="Picture 8">
            <a:extLst>
              <a:ext uri="{FF2B5EF4-FFF2-40B4-BE49-F238E27FC236}">
                <a16:creationId xmlns:a16="http://schemas.microsoft.com/office/drawing/2014/main" id="{BFFCD8BE-0595-8AD9-D0C1-326DEC868BA9}"/>
              </a:ext>
            </a:extLst>
          </p:cNvPr>
          <p:cNvPicPr>
            <a:picLocks noChangeAspect="1"/>
          </p:cNvPicPr>
          <p:nvPr/>
        </p:nvPicPr>
        <p:blipFill>
          <a:blip r:embed="rId2"/>
          <a:stretch>
            <a:fillRect/>
          </a:stretch>
        </p:blipFill>
        <p:spPr>
          <a:xfrm>
            <a:off x="3085711" y="6369738"/>
            <a:ext cx="366975" cy="333888"/>
          </a:xfrm>
          <a:prstGeom prst="rect">
            <a:avLst/>
          </a:prstGeom>
        </p:spPr>
      </p:pic>
      <p:pic>
        <p:nvPicPr>
          <p:cNvPr id="10" name="Picture 9">
            <a:extLst>
              <a:ext uri="{FF2B5EF4-FFF2-40B4-BE49-F238E27FC236}">
                <a16:creationId xmlns:a16="http://schemas.microsoft.com/office/drawing/2014/main" id="{766510E1-1D5F-78FC-3027-C41520B319CB}"/>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11" name="Picture 10">
            <a:extLst>
              <a:ext uri="{FF2B5EF4-FFF2-40B4-BE49-F238E27FC236}">
                <a16:creationId xmlns:a16="http://schemas.microsoft.com/office/drawing/2014/main" id="{5C2358FB-A3FA-180D-75CA-F2F9E9FC427B}"/>
              </a:ext>
            </a:extLst>
          </p:cNvPr>
          <p:cNvPicPr>
            <a:picLocks noChangeAspect="1"/>
          </p:cNvPicPr>
          <p:nvPr/>
        </p:nvPicPr>
        <p:blipFill>
          <a:blip r:embed="rId4"/>
          <a:stretch>
            <a:fillRect/>
          </a:stretch>
        </p:blipFill>
        <p:spPr>
          <a:xfrm>
            <a:off x="3452686" y="6506714"/>
            <a:ext cx="3859106" cy="322588"/>
          </a:xfrm>
          <a:prstGeom prst="rect">
            <a:avLst/>
          </a:prstGeom>
        </p:spPr>
      </p:pic>
    </p:spTree>
    <p:extLst>
      <p:ext uri="{BB962C8B-B14F-4D97-AF65-F5344CB8AC3E}">
        <p14:creationId xmlns:p14="http://schemas.microsoft.com/office/powerpoint/2010/main" val="430150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8F42CF-7205-C71D-ACD1-0612766FFB02}"/>
              </a:ext>
            </a:extLst>
          </p:cNvPr>
          <p:cNvSpPr>
            <a:spLocks noGrp="1"/>
          </p:cNvSpPr>
          <p:nvPr>
            <p:ph type="sldNum" sz="quarter" idx="12"/>
          </p:nvPr>
        </p:nvSpPr>
        <p:spPr/>
        <p:txBody>
          <a:bodyPr/>
          <a:lstStyle/>
          <a:p>
            <a:endParaRPr lang="en-US" dirty="0"/>
          </a:p>
        </p:txBody>
      </p:sp>
      <p:grpSp>
        <p:nvGrpSpPr>
          <p:cNvPr id="4" name="Group 3">
            <a:extLst>
              <a:ext uri="{FF2B5EF4-FFF2-40B4-BE49-F238E27FC236}">
                <a16:creationId xmlns:a16="http://schemas.microsoft.com/office/drawing/2014/main" id="{DBD66F18-EC20-0519-3DBD-9E85B3411051}"/>
              </a:ext>
            </a:extLst>
          </p:cNvPr>
          <p:cNvGrpSpPr/>
          <p:nvPr/>
        </p:nvGrpSpPr>
        <p:grpSpPr>
          <a:xfrm>
            <a:off x="22252" y="283530"/>
            <a:ext cx="6160387" cy="635526"/>
            <a:chOff x="1523376" y="8642689"/>
            <a:chExt cx="2537649" cy="439424"/>
          </a:xfrm>
          <a:solidFill>
            <a:srgbClr val="009999"/>
          </a:solidFill>
        </p:grpSpPr>
        <p:sp>
          <p:nvSpPr>
            <p:cNvPr id="5" name="object 4">
              <a:extLst>
                <a:ext uri="{FF2B5EF4-FFF2-40B4-BE49-F238E27FC236}">
                  <a16:creationId xmlns:a16="http://schemas.microsoft.com/office/drawing/2014/main" id="{1C8C4254-8C26-9F5A-E69A-72B52D7C6FAD}"/>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chemeClr val="bg1"/>
                </a:solidFill>
              </a:endParaRPr>
            </a:p>
          </p:txBody>
        </p:sp>
        <p:sp>
          <p:nvSpPr>
            <p:cNvPr id="6" name="object 5">
              <a:extLst>
                <a:ext uri="{FF2B5EF4-FFF2-40B4-BE49-F238E27FC236}">
                  <a16:creationId xmlns:a16="http://schemas.microsoft.com/office/drawing/2014/main" id="{E267FE73-0DD1-0B3A-165B-8D199D1CA1D7}"/>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7" name="TextBox 6">
            <a:extLst>
              <a:ext uri="{FF2B5EF4-FFF2-40B4-BE49-F238E27FC236}">
                <a16:creationId xmlns:a16="http://schemas.microsoft.com/office/drawing/2014/main" id="{3CAF5DFF-3DC5-DE3C-55E5-DF078C0A6ECE}"/>
              </a:ext>
            </a:extLst>
          </p:cNvPr>
          <p:cNvSpPr txBox="1"/>
          <p:nvPr/>
        </p:nvSpPr>
        <p:spPr>
          <a:xfrm>
            <a:off x="261870" y="363557"/>
            <a:ext cx="6013264" cy="523220"/>
          </a:xfrm>
          <a:prstGeom prst="rect">
            <a:avLst/>
          </a:prstGeom>
          <a:noFill/>
        </p:spPr>
        <p:txBody>
          <a:bodyPr wrap="square" rtlCol="0">
            <a:spAutoFit/>
          </a:bodyPr>
          <a:lstStyle/>
          <a:p>
            <a:r>
              <a:rPr lang="en-AU" sz="2800" b="1" dirty="0">
                <a:solidFill>
                  <a:srgbClr val="FFFFFF"/>
                </a:solidFill>
              </a:rPr>
              <a:t>Step Two: Getting to know the parish</a:t>
            </a:r>
          </a:p>
        </p:txBody>
      </p:sp>
      <p:graphicFrame>
        <p:nvGraphicFramePr>
          <p:cNvPr id="8" name="Diagram 7">
            <a:extLst>
              <a:ext uri="{FF2B5EF4-FFF2-40B4-BE49-F238E27FC236}">
                <a16:creationId xmlns:a16="http://schemas.microsoft.com/office/drawing/2014/main" id="{51E32610-9032-1D48-035B-C052AB192C8A}"/>
              </a:ext>
            </a:extLst>
          </p:cNvPr>
          <p:cNvGraphicFramePr/>
          <p:nvPr>
            <p:extLst>
              <p:ext uri="{D42A27DB-BD31-4B8C-83A1-F6EECF244321}">
                <p14:modId xmlns:p14="http://schemas.microsoft.com/office/powerpoint/2010/main" val="2880058051"/>
              </p:ext>
            </p:extLst>
          </p:nvPr>
        </p:nvGraphicFramePr>
        <p:xfrm>
          <a:off x="545586" y="919056"/>
          <a:ext cx="7969764" cy="5450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417E3C10-E611-1F24-424D-444A52A623A8}"/>
              </a:ext>
            </a:extLst>
          </p:cNvPr>
          <p:cNvPicPr>
            <a:picLocks noChangeAspect="1"/>
          </p:cNvPicPr>
          <p:nvPr/>
        </p:nvPicPr>
        <p:blipFill>
          <a:blip r:embed="rId7"/>
          <a:stretch>
            <a:fillRect/>
          </a:stretch>
        </p:blipFill>
        <p:spPr>
          <a:xfrm>
            <a:off x="3102446" y="6495414"/>
            <a:ext cx="366975" cy="333888"/>
          </a:xfrm>
          <a:prstGeom prst="rect">
            <a:avLst/>
          </a:prstGeom>
        </p:spPr>
      </p:pic>
      <p:pic>
        <p:nvPicPr>
          <p:cNvPr id="10" name="Picture 9">
            <a:extLst>
              <a:ext uri="{FF2B5EF4-FFF2-40B4-BE49-F238E27FC236}">
                <a16:creationId xmlns:a16="http://schemas.microsoft.com/office/drawing/2014/main" id="{15D0BB99-B5FD-55E6-BC7B-1C8858F0D9A8}"/>
              </a:ext>
            </a:extLst>
          </p:cNvPr>
          <p:cNvPicPr>
            <a:picLocks noChangeAspect="1"/>
          </p:cNvPicPr>
          <p:nvPr/>
        </p:nvPicPr>
        <p:blipFill>
          <a:blip r:embed="rId8"/>
          <a:stretch>
            <a:fillRect/>
          </a:stretch>
        </p:blipFill>
        <p:spPr>
          <a:xfrm>
            <a:off x="6408155" y="6369738"/>
            <a:ext cx="2390911" cy="459564"/>
          </a:xfrm>
          <a:prstGeom prst="rect">
            <a:avLst/>
          </a:prstGeom>
        </p:spPr>
      </p:pic>
      <p:pic>
        <p:nvPicPr>
          <p:cNvPr id="11" name="Picture 10">
            <a:extLst>
              <a:ext uri="{FF2B5EF4-FFF2-40B4-BE49-F238E27FC236}">
                <a16:creationId xmlns:a16="http://schemas.microsoft.com/office/drawing/2014/main" id="{58266793-D01A-A529-9C0C-7510DB265ED2}"/>
              </a:ext>
            </a:extLst>
          </p:cNvPr>
          <p:cNvPicPr>
            <a:picLocks noChangeAspect="1"/>
          </p:cNvPicPr>
          <p:nvPr/>
        </p:nvPicPr>
        <p:blipFill>
          <a:blip r:embed="rId9"/>
          <a:stretch>
            <a:fillRect/>
          </a:stretch>
        </p:blipFill>
        <p:spPr>
          <a:xfrm>
            <a:off x="3452686" y="6506714"/>
            <a:ext cx="3859106" cy="322588"/>
          </a:xfrm>
          <a:prstGeom prst="rect">
            <a:avLst/>
          </a:prstGeom>
        </p:spPr>
      </p:pic>
    </p:spTree>
    <p:extLst>
      <p:ext uri="{BB962C8B-B14F-4D97-AF65-F5344CB8AC3E}">
        <p14:creationId xmlns:p14="http://schemas.microsoft.com/office/powerpoint/2010/main" val="4162147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8628914-66FD-23D9-673D-5411E96D3F01}"/>
              </a:ext>
            </a:extLst>
          </p:cNvPr>
          <p:cNvGraphicFramePr>
            <a:graphicFrameLocks noGrp="1"/>
          </p:cNvGraphicFramePr>
          <p:nvPr>
            <p:extLst>
              <p:ext uri="{D42A27DB-BD31-4B8C-83A1-F6EECF244321}">
                <p14:modId xmlns:p14="http://schemas.microsoft.com/office/powerpoint/2010/main" val="1398818428"/>
              </p:ext>
            </p:extLst>
          </p:nvPr>
        </p:nvGraphicFramePr>
        <p:xfrm>
          <a:off x="182165" y="1575751"/>
          <a:ext cx="8779670" cy="4153615"/>
        </p:xfrm>
        <a:graphic>
          <a:graphicData uri="http://schemas.openxmlformats.org/drawingml/2006/table">
            <a:tbl>
              <a:tblPr firstRow="1" firstCol="1" bandRow="1"/>
              <a:tblGrid>
                <a:gridCol w="2194603">
                  <a:extLst>
                    <a:ext uri="{9D8B030D-6E8A-4147-A177-3AD203B41FA5}">
                      <a16:colId xmlns:a16="http://schemas.microsoft.com/office/drawing/2014/main" val="3412164241"/>
                    </a:ext>
                  </a:extLst>
                </a:gridCol>
                <a:gridCol w="2195232">
                  <a:extLst>
                    <a:ext uri="{9D8B030D-6E8A-4147-A177-3AD203B41FA5}">
                      <a16:colId xmlns:a16="http://schemas.microsoft.com/office/drawing/2014/main" val="1318321082"/>
                    </a:ext>
                  </a:extLst>
                </a:gridCol>
                <a:gridCol w="2194603">
                  <a:extLst>
                    <a:ext uri="{9D8B030D-6E8A-4147-A177-3AD203B41FA5}">
                      <a16:colId xmlns:a16="http://schemas.microsoft.com/office/drawing/2014/main" val="2197661857"/>
                    </a:ext>
                  </a:extLst>
                </a:gridCol>
                <a:gridCol w="2195232">
                  <a:extLst>
                    <a:ext uri="{9D8B030D-6E8A-4147-A177-3AD203B41FA5}">
                      <a16:colId xmlns:a16="http://schemas.microsoft.com/office/drawing/2014/main" val="1540725121"/>
                    </a:ext>
                  </a:extLst>
                </a:gridCol>
              </a:tblGrid>
              <a:tr h="198953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Welcoming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Caring</a:t>
                      </a:r>
                      <a:endParaRPr lang="en-AU" sz="2400" dirty="0">
                        <a:solidFill>
                          <a:srgbClr val="FFFFFF"/>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009999"/>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Worshipping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5B9BD5"/>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Sharing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The Good News</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C00000"/>
                    </a:solidFill>
                  </a:tcPr>
                </a:tc>
                <a:tc>
                  <a:txBody>
                    <a:bodyPr/>
                    <a:lstStyle/>
                    <a:p>
                      <a:pPr algn="ctr"/>
                      <a:r>
                        <a:rPr lang="en-AU"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9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Fostering relationships</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0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and collaboration between parishioners and school community</a:t>
                      </a:r>
                      <a:endParaRPr lang="en-AU" sz="20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70AD47"/>
                    </a:solidFill>
                  </a:tcPr>
                </a:tc>
                <a:extLst>
                  <a:ext uri="{0D108BD9-81ED-4DB2-BD59-A6C34878D82A}">
                    <a16:rowId xmlns:a16="http://schemas.microsoft.com/office/drawing/2014/main" val="1160684105"/>
                  </a:ext>
                </a:extLst>
              </a:tr>
              <a:tr h="1989535">
                <a:tc>
                  <a:txBody>
                    <a:bodyPr/>
                    <a:lstStyle/>
                    <a:p>
                      <a:pPr algn="just">
                        <a:tabLst>
                          <a:tab pos="276225" algn="l"/>
                        </a:tabLst>
                      </a:pP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Reaching out</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service and strengthening our involvement in the wider community</a:t>
                      </a:r>
                      <a:endParaRPr lang="en-AU" sz="20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DEEAF6"/>
                    </a:solidFill>
                  </a:tcPr>
                </a:tc>
                <a:tc>
                  <a:txBody>
                    <a:bodyPr/>
                    <a:lstStyle/>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Safeguarding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C5E0B3"/>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Journeying together</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F4B083"/>
                    </a:solidFill>
                  </a:tcPr>
                </a:tc>
                <a:tc>
                  <a:txBody>
                    <a:bodyPr/>
                    <a:lstStyle/>
                    <a:p>
                      <a:pPr algn="just"/>
                      <a:r>
                        <a:rPr lang="en-AU"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9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3366CC"/>
                    </a:solidFill>
                  </a:tcPr>
                </a:tc>
                <a:extLst>
                  <a:ext uri="{0D108BD9-81ED-4DB2-BD59-A6C34878D82A}">
                    <a16:rowId xmlns:a16="http://schemas.microsoft.com/office/drawing/2014/main" val="3514704792"/>
                  </a:ext>
                </a:extLst>
              </a:tr>
            </a:tbl>
          </a:graphicData>
        </a:graphic>
      </p:graphicFrame>
      <p:sp>
        <p:nvSpPr>
          <p:cNvPr id="5" name="object 9">
            <a:extLst>
              <a:ext uri="{FF2B5EF4-FFF2-40B4-BE49-F238E27FC236}">
                <a16:creationId xmlns:a16="http://schemas.microsoft.com/office/drawing/2014/main" id="{0600B088-0A75-72F3-1B79-96BAEF48B635}"/>
              </a:ext>
            </a:extLst>
          </p:cNvPr>
          <p:cNvSpPr txBox="1"/>
          <p:nvPr/>
        </p:nvSpPr>
        <p:spPr>
          <a:xfrm>
            <a:off x="314325" y="866891"/>
            <a:ext cx="8286934" cy="744832"/>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The Priority Areas        (What arises from the SWOT?)</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C1D2CC03-10EC-55BA-6354-8010272FE529}"/>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F166CD9D-7EC4-A7A5-5CD2-5C3758652E79}"/>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B498AF9E-4329-3F3F-C93B-52DA1E1400F3}"/>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2" name="Rectangle 1">
            <a:extLst>
              <a:ext uri="{FF2B5EF4-FFF2-40B4-BE49-F238E27FC236}">
                <a16:creationId xmlns:a16="http://schemas.microsoft.com/office/drawing/2014/main" id="{A5EA86F7-33D5-B4A8-60F3-9A249F7FD68F}"/>
              </a:ext>
            </a:extLst>
          </p:cNvPr>
          <p:cNvSpPr/>
          <p:nvPr/>
        </p:nvSpPr>
        <p:spPr>
          <a:xfrm>
            <a:off x="6803756" y="3719593"/>
            <a:ext cx="2185261" cy="2014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25490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8628914-66FD-23D9-673D-5411E96D3F01}"/>
              </a:ext>
            </a:extLst>
          </p:cNvPr>
          <p:cNvGraphicFramePr>
            <a:graphicFrameLocks noGrp="1"/>
          </p:cNvGraphicFramePr>
          <p:nvPr>
            <p:extLst>
              <p:ext uri="{D42A27DB-BD31-4B8C-83A1-F6EECF244321}">
                <p14:modId xmlns:p14="http://schemas.microsoft.com/office/powerpoint/2010/main" val="2276938165"/>
              </p:ext>
            </p:extLst>
          </p:nvPr>
        </p:nvGraphicFramePr>
        <p:xfrm>
          <a:off x="193302" y="1575750"/>
          <a:ext cx="8779670" cy="4153615"/>
        </p:xfrm>
        <a:graphic>
          <a:graphicData uri="http://schemas.openxmlformats.org/drawingml/2006/table">
            <a:tbl>
              <a:tblPr firstRow="1" firstCol="1" bandRow="1"/>
              <a:tblGrid>
                <a:gridCol w="2194603">
                  <a:extLst>
                    <a:ext uri="{9D8B030D-6E8A-4147-A177-3AD203B41FA5}">
                      <a16:colId xmlns:a16="http://schemas.microsoft.com/office/drawing/2014/main" val="3412164241"/>
                    </a:ext>
                  </a:extLst>
                </a:gridCol>
                <a:gridCol w="2195232">
                  <a:extLst>
                    <a:ext uri="{9D8B030D-6E8A-4147-A177-3AD203B41FA5}">
                      <a16:colId xmlns:a16="http://schemas.microsoft.com/office/drawing/2014/main" val="1318321082"/>
                    </a:ext>
                  </a:extLst>
                </a:gridCol>
                <a:gridCol w="2194603">
                  <a:extLst>
                    <a:ext uri="{9D8B030D-6E8A-4147-A177-3AD203B41FA5}">
                      <a16:colId xmlns:a16="http://schemas.microsoft.com/office/drawing/2014/main" val="2197661857"/>
                    </a:ext>
                  </a:extLst>
                </a:gridCol>
                <a:gridCol w="2195232">
                  <a:extLst>
                    <a:ext uri="{9D8B030D-6E8A-4147-A177-3AD203B41FA5}">
                      <a16:colId xmlns:a16="http://schemas.microsoft.com/office/drawing/2014/main" val="1540725121"/>
                    </a:ext>
                  </a:extLst>
                </a:gridCol>
              </a:tblGrid>
              <a:tr h="198953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Welcoming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Caring</a:t>
                      </a:r>
                      <a:endParaRPr lang="en-AU" sz="2400" dirty="0">
                        <a:solidFill>
                          <a:srgbClr val="FFFFFF"/>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009999"/>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Worshipping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5B9BD5"/>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Sharing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The Good News</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C00000"/>
                    </a:solidFill>
                  </a:tcPr>
                </a:tc>
                <a:tc>
                  <a:txBody>
                    <a:bodyPr/>
                    <a:lstStyle/>
                    <a:p>
                      <a:pPr algn="ctr"/>
                      <a:r>
                        <a:rPr lang="en-AU"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9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Fostering relationships</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0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and collaboration between parishioners and school community</a:t>
                      </a:r>
                      <a:endParaRPr lang="en-AU" sz="20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70AD47"/>
                    </a:solidFill>
                  </a:tcPr>
                </a:tc>
                <a:extLst>
                  <a:ext uri="{0D108BD9-81ED-4DB2-BD59-A6C34878D82A}">
                    <a16:rowId xmlns:a16="http://schemas.microsoft.com/office/drawing/2014/main" val="1160684105"/>
                  </a:ext>
                </a:extLst>
              </a:tr>
              <a:tr h="1989535">
                <a:tc>
                  <a:txBody>
                    <a:bodyPr/>
                    <a:lstStyle/>
                    <a:p>
                      <a:pPr algn="just">
                        <a:tabLst>
                          <a:tab pos="276225" algn="l"/>
                        </a:tabLst>
                      </a:pP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Reaching out</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service and strengthening our involvement in the wider community</a:t>
                      </a:r>
                      <a:endParaRPr lang="en-AU" sz="20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DEEAF6"/>
                    </a:solidFill>
                  </a:tcPr>
                </a:tc>
                <a:tc>
                  <a:txBody>
                    <a:bodyPr/>
                    <a:lstStyle/>
                    <a:p>
                      <a:pPr algn="ctr"/>
                      <a:r>
                        <a:rPr lang="en-AU" sz="2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Safeguarding</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C5E0B3"/>
                    </a:solidFill>
                  </a:tcPr>
                </a:tc>
                <a:tc>
                  <a:txBody>
                    <a:bodyPr/>
                    <a:lstStyle/>
                    <a:p>
                      <a:pPr algn="just"/>
                      <a:r>
                        <a:rPr lang="en-AU" sz="2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p>
                      <a:pPr algn="ctr"/>
                      <a:r>
                        <a:rPr lang="en-AU"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Journeying together</a:t>
                      </a:r>
                      <a:endParaRPr lang="en-AU" sz="2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F4B083"/>
                    </a:solidFill>
                  </a:tcPr>
                </a:tc>
                <a:tc>
                  <a:txBody>
                    <a:bodyPr/>
                    <a:lstStyle/>
                    <a:p>
                      <a:pPr algn="just"/>
                      <a:r>
                        <a:rPr lang="en-AU"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9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1023" marR="61023" marT="0" marB="0">
                    <a:lnL>
                      <a:noFill/>
                    </a:lnL>
                    <a:lnR>
                      <a:noFill/>
                    </a:lnR>
                    <a:lnT>
                      <a:noFill/>
                    </a:lnT>
                    <a:lnB>
                      <a:noFill/>
                    </a:lnB>
                    <a:solidFill>
                      <a:srgbClr val="3366CC"/>
                    </a:solidFill>
                  </a:tcPr>
                </a:tc>
                <a:extLst>
                  <a:ext uri="{0D108BD9-81ED-4DB2-BD59-A6C34878D82A}">
                    <a16:rowId xmlns:a16="http://schemas.microsoft.com/office/drawing/2014/main" val="3514704792"/>
                  </a:ext>
                </a:extLst>
              </a:tr>
            </a:tbl>
          </a:graphicData>
        </a:graphic>
      </p:graphicFrame>
      <p:sp>
        <p:nvSpPr>
          <p:cNvPr id="5" name="object 9">
            <a:extLst>
              <a:ext uri="{FF2B5EF4-FFF2-40B4-BE49-F238E27FC236}">
                <a16:creationId xmlns:a16="http://schemas.microsoft.com/office/drawing/2014/main" id="{0600B088-0A75-72F3-1B79-96BAEF48B635}"/>
              </a:ext>
            </a:extLst>
          </p:cNvPr>
          <p:cNvSpPr txBox="1"/>
          <p:nvPr/>
        </p:nvSpPr>
        <p:spPr>
          <a:xfrm>
            <a:off x="286541" y="633460"/>
            <a:ext cx="8593192" cy="744832"/>
          </a:xfrm>
          <a:prstGeom prst="rect">
            <a:avLst/>
          </a:prstGeom>
        </p:spPr>
        <p:txBody>
          <a:bodyPr vert="horz" wrap="square" lIns="0" tIns="6109" rIns="0" bIns="0" rtlCol="0">
            <a:spAutoFit/>
          </a:bodyPr>
          <a:lstStyle/>
          <a:p>
            <a:pPr marL="6109">
              <a:spcBef>
                <a:spcPts val="48"/>
              </a:spcBef>
              <a:tabLst>
                <a:tab pos="3316288" algn="l"/>
              </a:tabLst>
            </a:pPr>
            <a:r>
              <a:rPr lang="en-AU" sz="2800" b="1" dirty="0">
                <a:solidFill>
                  <a:srgbClr val="0070C0"/>
                </a:solidFill>
                <a:cs typeface="Source Sans Pro Light"/>
              </a:rPr>
              <a:t>The Priority areas   (What arises from the SWOT analysis?)</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C1D2CC03-10EC-55BA-6354-8010272FE529}"/>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F166CD9D-7EC4-A7A5-5CD2-5C3758652E79}"/>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B498AF9E-4329-3F3F-C93B-52DA1E1400F3}"/>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2" name="Rectangle 1">
            <a:extLst>
              <a:ext uri="{FF2B5EF4-FFF2-40B4-BE49-F238E27FC236}">
                <a16:creationId xmlns:a16="http://schemas.microsoft.com/office/drawing/2014/main" id="{01FCF3F0-B6BB-2B5C-B5D9-8DDD3E229FE2}"/>
              </a:ext>
            </a:extLst>
          </p:cNvPr>
          <p:cNvSpPr/>
          <p:nvPr/>
        </p:nvSpPr>
        <p:spPr>
          <a:xfrm>
            <a:off x="2373406" y="1575751"/>
            <a:ext cx="6588429" cy="4153615"/>
          </a:xfrm>
          <a:prstGeom prst="rect">
            <a:avLst/>
          </a:prstGeom>
          <a:solidFill>
            <a:srgbClr val="FFFFFF">
              <a:alpha val="80000"/>
            </a:srgbClr>
          </a:solidFill>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CBA5E7F2-4324-9C9E-EAC7-2719FBD2043A}"/>
              </a:ext>
            </a:extLst>
          </p:cNvPr>
          <p:cNvSpPr/>
          <p:nvPr/>
        </p:nvSpPr>
        <p:spPr>
          <a:xfrm>
            <a:off x="235324" y="3758453"/>
            <a:ext cx="2138082" cy="1970913"/>
          </a:xfrm>
          <a:prstGeom prst="rect">
            <a:avLst/>
          </a:prstGeom>
          <a:solidFill>
            <a:srgbClr val="FFFF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6904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42DA8FA6-BF17-C451-8B29-63A233155F9C}"/>
              </a:ext>
            </a:extLst>
          </p:cNvPr>
          <p:cNvSpPr txBox="1">
            <a:spLocks noGrp="1"/>
          </p:cNvSpPr>
          <p:nvPr>
            <p:ph type="subTitle" idx="1"/>
          </p:nvPr>
        </p:nvSpPr>
        <p:spPr>
          <a:xfrm>
            <a:off x="691293" y="2454733"/>
            <a:ext cx="7342496" cy="2185227"/>
          </a:xfrm>
          <a:prstGeom prst="rect">
            <a:avLst/>
          </a:prstGeom>
        </p:spPr>
        <p:txBody>
          <a:bodyPr vert="horz" wrap="square" lIns="0" tIns="6109" rIns="0" bIns="0" rtlCol="0">
            <a:spAutoFit/>
          </a:bodyPr>
          <a:lstStyle/>
          <a:p>
            <a:pPr marL="0" lvl="1" indent="0" algn="ctr">
              <a:spcBef>
                <a:spcPts val="48"/>
              </a:spcBef>
              <a:buNone/>
            </a:pPr>
            <a:r>
              <a:rPr lang="en-AU" sz="2800" b="1" dirty="0">
                <a:solidFill>
                  <a:srgbClr val="002060"/>
                </a:solidFill>
                <a:cs typeface="Source Sans Pro Light"/>
              </a:rPr>
              <a:t>A Key Strategies </a:t>
            </a:r>
          </a:p>
          <a:p>
            <a:pPr marL="0" lvl="1" indent="0" algn="ctr">
              <a:spcBef>
                <a:spcPts val="48"/>
              </a:spcBef>
              <a:buNone/>
            </a:pPr>
            <a:r>
              <a:rPr lang="en-AU" sz="1600" b="1" dirty="0">
                <a:solidFill>
                  <a:srgbClr val="002060"/>
                </a:solidFill>
                <a:cs typeface="Source Sans Pro Light"/>
              </a:rPr>
              <a:t> </a:t>
            </a:r>
          </a:p>
          <a:p>
            <a:pPr marL="0" lvl="1" indent="0" algn="ctr">
              <a:lnSpc>
                <a:spcPct val="100000"/>
              </a:lnSpc>
              <a:spcBef>
                <a:spcPts val="48"/>
              </a:spcBef>
              <a:buNone/>
            </a:pPr>
            <a:r>
              <a:rPr lang="en-US" sz="2800" dirty="0">
                <a:solidFill>
                  <a:srgbClr val="002060"/>
                </a:solidFill>
                <a:latin typeface="arial" panose="020B0604020202020204" pitchFamily="34" charset="0"/>
                <a:cs typeface="Source Sans Pro Light"/>
              </a:rPr>
              <a:t>a</a:t>
            </a:r>
            <a:r>
              <a:rPr lang="en-US" sz="2800" b="0" i="0" dirty="0">
                <a:solidFill>
                  <a:srgbClr val="002060"/>
                </a:solidFill>
                <a:effectLst/>
                <a:latin typeface="arial" panose="020B0604020202020204" pitchFamily="34" charset="0"/>
              </a:rPr>
              <a:t> specific course of action </a:t>
            </a:r>
          </a:p>
          <a:p>
            <a:pPr marL="0" lvl="1" indent="0" algn="ctr">
              <a:lnSpc>
                <a:spcPct val="100000"/>
              </a:lnSpc>
              <a:spcBef>
                <a:spcPts val="48"/>
              </a:spcBef>
              <a:buNone/>
            </a:pPr>
            <a:r>
              <a:rPr lang="en-US" sz="2800" b="0" i="0" dirty="0">
                <a:solidFill>
                  <a:srgbClr val="002060"/>
                </a:solidFill>
                <a:effectLst/>
                <a:latin typeface="+mn-lt"/>
              </a:rPr>
              <a:t>that</a:t>
            </a:r>
            <a:r>
              <a:rPr lang="en-US" sz="2800" b="0" i="0" dirty="0">
                <a:solidFill>
                  <a:srgbClr val="002060"/>
                </a:solidFill>
                <a:effectLst/>
                <a:latin typeface="arial" panose="020B0604020202020204" pitchFamily="34" charset="0"/>
              </a:rPr>
              <a:t> will take you from where you are now </a:t>
            </a:r>
            <a:br>
              <a:rPr lang="en-US" sz="2800" b="0" i="0" dirty="0">
                <a:solidFill>
                  <a:srgbClr val="002060"/>
                </a:solidFill>
                <a:effectLst/>
                <a:latin typeface="arial" panose="020B0604020202020204" pitchFamily="34" charset="0"/>
              </a:rPr>
            </a:br>
            <a:r>
              <a:rPr lang="en-US" sz="2800" b="0" i="0" dirty="0">
                <a:solidFill>
                  <a:srgbClr val="002060"/>
                </a:solidFill>
                <a:effectLst/>
                <a:latin typeface="arial" panose="020B0604020202020204" pitchFamily="34" charset="0"/>
              </a:rPr>
              <a:t>to where you want to be </a:t>
            </a:r>
            <a:endParaRPr lang="en-US" sz="2800" b="1" spc="-10" dirty="0">
              <a:solidFill>
                <a:srgbClr val="002060"/>
              </a:solidFill>
              <a:cs typeface="Source Sans Pro Light"/>
            </a:endParaRPr>
          </a:p>
          <a:p>
            <a:pPr marL="6109" algn="ctr">
              <a:spcBef>
                <a:spcPts val="48"/>
              </a:spcBef>
            </a:pPr>
            <a:endParaRPr lang="cs-CZ" sz="2000" dirty="0">
              <a:cs typeface="Source Sans Pro Light"/>
            </a:endParaRPr>
          </a:p>
        </p:txBody>
      </p:sp>
      <p:grpSp>
        <p:nvGrpSpPr>
          <p:cNvPr id="5" name="Group 4">
            <a:extLst>
              <a:ext uri="{FF2B5EF4-FFF2-40B4-BE49-F238E27FC236}">
                <a16:creationId xmlns:a16="http://schemas.microsoft.com/office/drawing/2014/main" id="{80826927-A170-4A72-4A97-058E5F34C268}"/>
              </a:ext>
            </a:extLst>
          </p:cNvPr>
          <p:cNvGrpSpPr/>
          <p:nvPr/>
        </p:nvGrpSpPr>
        <p:grpSpPr>
          <a:xfrm>
            <a:off x="159376" y="586068"/>
            <a:ext cx="5773441" cy="919497"/>
            <a:chOff x="1523376" y="8642689"/>
            <a:chExt cx="2537649" cy="439424"/>
          </a:xfrm>
          <a:solidFill>
            <a:srgbClr val="009999"/>
          </a:solidFill>
        </p:grpSpPr>
        <p:sp>
          <p:nvSpPr>
            <p:cNvPr id="6" name="object 4">
              <a:extLst>
                <a:ext uri="{FF2B5EF4-FFF2-40B4-BE49-F238E27FC236}">
                  <a16:creationId xmlns:a16="http://schemas.microsoft.com/office/drawing/2014/main" id="{B2BEF23E-A58E-41A0-631E-76D4E23FF41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chemeClr val="bg1"/>
                </a:solidFill>
              </a:endParaRPr>
            </a:p>
          </p:txBody>
        </p:sp>
        <p:sp>
          <p:nvSpPr>
            <p:cNvPr id="7" name="object 5">
              <a:extLst>
                <a:ext uri="{FF2B5EF4-FFF2-40B4-BE49-F238E27FC236}">
                  <a16:creationId xmlns:a16="http://schemas.microsoft.com/office/drawing/2014/main" id="{77514346-F6D2-1A03-39D3-4DADABB9B51C}"/>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8" name="object 9">
            <a:extLst>
              <a:ext uri="{FF2B5EF4-FFF2-40B4-BE49-F238E27FC236}">
                <a16:creationId xmlns:a16="http://schemas.microsoft.com/office/drawing/2014/main" id="{3461FA50-9213-2F06-B7A1-58966B299CAC}"/>
              </a:ext>
            </a:extLst>
          </p:cNvPr>
          <p:cNvSpPr txBox="1"/>
          <p:nvPr/>
        </p:nvSpPr>
        <p:spPr>
          <a:xfrm>
            <a:off x="264247" y="760725"/>
            <a:ext cx="5422743" cy="744832"/>
          </a:xfrm>
          <a:prstGeom prst="rect">
            <a:avLst/>
          </a:prstGeom>
        </p:spPr>
        <p:txBody>
          <a:bodyPr vert="horz" wrap="square" lIns="0" tIns="6109" rIns="0" bIns="0" rtlCol="0">
            <a:spAutoFit/>
          </a:bodyPr>
          <a:lstStyle/>
          <a:p>
            <a:pPr marL="6109" algn="ctr">
              <a:spcBef>
                <a:spcPts val="48"/>
              </a:spcBef>
            </a:pPr>
            <a:r>
              <a:rPr lang="en-AU" sz="2800" b="1" dirty="0">
                <a:solidFill>
                  <a:schemeClr val="bg1"/>
                </a:solidFill>
                <a:cs typeface="Source Sans Pro Light"/>
              </a:rPr>
              <a:t>Step Four: Identifying Key Strategies</a:t>
            </a:r>
            <a:endParaRPr lang="en-US" sz="2800" b="1" spc="-10" dirty="0">
              <a:solidFill>
                <a:schemeClr val="bg1"/>
              </a:solidFill>
              <a:cs typeface="Source Sans Pro Light"/>
            </a:endParaRPr>
          </a:p>
          <a:p>
            <a:pPr marL="6109" algn="ctr">
              <a:spcBef>
                <a:spcPts val="48"/>
              </a:spcBef>
            </a:pPr>
            <a:endParaRPr lang="cs-CZ" sz="2000" dirty="0">
              <a:cs typeface="Source Sans Pro Light"/>
            </a:endParaRPr>
          </a:p>
        </p:txBody>
      </p:sp>
    </p:spTree>
    <p:extLst>
      <p:ext uri="{BB962C8B-B14F-4D97-AF65-F5344CB8AC3E}">
        <p14:creationId xmlns:p14="http://schemas.microsoft.com/office/powerpoint/2010/main" val="1972586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E0E53AB-C118-B4B2-70C3-842DD9E032EA}"/>
              </a:ext>
            </a:extLst>
          </p:cNvPr>
          <p:cNvSpPr/>
          <p:nvPr/>
        </p:nvSpPr>
        <p:spPr>
          <a:xfrm>
            <a:off x="495658" y="1287622"/>
            <a:ext cx="8165742" cy="916316"/>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bject 9">
            <a:extLst>
              <a:ext uri="{FF2B5EF4-FFF2-40B4-BE49-F238E27FC236}">
                <a16:creationId xmlns:a16="http://schemas.microsoft.com/office/drawing/2014/main" id="{8FFCD757-E63A-B2AF-08A5-CD130E273630}"/>
              </a:ext>
            </a:extLst>
          </p:cNvPr>
          <p:cNvSpPr txBox="1"/>
          <p:nvPr/>
        </p:nvSpPr>
        <p:spPr>
          <a:xfrm>
            <a:off x="482600" y="327522"/>
            <a:ext cx="8141287" cy="437056"/>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The Key Strategies</a:t>
            </a:r>
            <a:endParaRPr lang="cs-CZ" sz="2000" dirty="0">
              <a:cs typeface="Source Sans Pro Light"/>
            </a:endParaRPr>
          </a:p>
        </p:txBody>
      </p:sp>
      <p:pic>
        <p:nvPicPr>
          <p:cNvPr id="6" name="Picture 5">
            <a:extLst>
              <a:ext uri="{FF2B5EF4-FFF2-40B4-BE49-F238E27FC236}">
                <a16:creationId xmlns:a16="http://schemas.microsoft.com/office/drawing/2014/main" id="{87B91DD3-FAD1-30E4-2C3D-7CCC1AA4116C}"/>
              </a:ext>
            </a:extLst>
          </p:cNvPr>
          <p:cNvPicPr>
            <a:picLocks noChangeAspect="1"/>
          </p:cNvPicPr>
          <p:nvPr/>
        </p:nvPicPr>
        <p:blipFill>
          <a:blip r:embed="rId2"/>
          <a:stretch>
            <a:fillRect/>
          </a:stretch>
        </p:blipFill>
        <p:spPr>
          <a:xfrm>
            <a:off x="3118536" y="6475333"/>
            <a:ext cx="366975" cy="333888"/>
          </a:xfrm>
          <a:prstGeom prst="rect">
            <a:avLst/>
          </a:prstGeom>
        </p:spPr>
      </p:pic>
      <p:pic>
        <p:nvPicPr>
          <p:cNvPr id="7" name="Picture 6">
            <a:extLst>
              <a:ext uri="{FF2B5EF4-FFF2-40B4-BE49-F238E27FC236}">
                <a16:creationId xmlns:a16="http://schemas.microsoft.com/office/drawing/2014/main" id="{625B0DA0-3231-3BDD-0732-1DA8058092F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9A406FFB-7FB7-7BDC-D147-0BA130513BFD}"/>
              </a:ext>
            </a:extLst>
          </p:cNvPr>
          <p:cNvPicPr>
            <a:picLocks noChangeAspect="1"/>
          </p:cNvPicPr>
          <p:nvPr/>
        </p:nvPicPr>
        <p:blipFill>
          <a:blip r:embed="rId4"/>
          <a:stretch>
            <a:fillRect/>
          </a:stretch>
        </p:blipFill>
        <p:spPr>
          <a:xfrm>
            <a:off x="3452686" y="6506714"/>
            <a:ext cx="3859106" cy="322588"/>
          </a:xfrm>
          <a:prstGeom prst="rect">
            <a:avLst/>
          </a:prstGeom>
        </p:spPr>
      </p:pic>
      <p:graphicFrame>
        <p:nvGraphicFramePr>
          <p:cNvPr id="2" name="Table 1">
            <a:extLst>
              <a:ext uri="{FF2B5EF4-FFF2-40B4-BE49-F238E27FC236}">
                <a16:creationId xmlns:a16="http://schemas.microsoft.com/office/drawing/2014/main" id="{12F60BAF-0742-4152-8519-2E388E8B0F65}"/>
              </a:ext>
            </a:extLst>
          </p:cNvPr>
          <p:cNvGraphicFramePr>
            <a:graphicFrameLocks noGrp="1"/>
          </p:cNvGraphicFramePr>
          <p:nvPr>
            <p:extLst>
              <p:ext uri="{D42A27DB-BD31-4B8C-83A1-F6EECF244321}">
                <p14:modId xmlns:p14="http://schemas.microsoft.com/office/powerpoint/2010/main" val="1171278942"/>
              </p:ext>
            </p:extLst>
          </p:nvPr>
        </p:nvGraphicFramePr>
        <p:xfrm>
          <a:off x="445087" y="3278765"/>
          <a:ext cx="8178800" cy="595932"/>
        </p:xfrm>
        <a:graphic>
          <a:graphicData uri="http://schemas.openxmlformats.org/drawingml/2006/table">
            <a:tbl>
              <a:tblPr firstRow="1" firstCol="1" bandRow="1"/>
              <a:tblGrid>
                <a:gridCol w="8178800">
                  <a:extLst>
                    <a:ext uri="{9D8B030D-6E8A-4147-A177-3AD203B41FA5}">
                      <a16:colId xmlns:a16="http://schemas.microsoft.com/office/drawing/2014/main" val="1865874849"/>
                    </a:ext>
                  </a:extLst>
                </a:gridCol>
              </a:tblGrid>
              <a:tr h="595932">
                <a:tc>
                  <a:txBody>
                    <a:bodyPr/>
                    <a:lstStyle/>
                    <a:p>
                      <a:pPr algn="l"/>
                      <a:r>
                        <a:rPr lang="en-AU"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AU"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1.2  </a:t>
                      </a:r>
                      <a:r>
                        <a:rPr lang="en-AU" sz="2000" b="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Nurture Community Spirit</a:t>
                      </a:r>
                      <a:endParaRPr lang="en-AU" sz="2000" b="0" u="sng"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56155" marR="561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1444547"/>
                  </a:ext>
                </a:extLst>
              </a:tr>
            </a:tbl>
          </a:graphicData>
        </a:graphic>
      </p:graphicFrame>
      <p:graphicFrame>
        <p:nvGraphicFramePr>
          <p:cNvPr id="3" name="Table 2">
            <a:extLst>
              <a:ext uri="{FF2B5EF4-FFF2-40B4-BE49-F238E27FC236}">
                <a16:creationId xmlns:a16="http://schemas.microsoft.com/office/drawing/2014/main" id="{D81990EE-CE93-9B38-AA85-BE2EE9D08D95}"/>
              </a:ext>
            </a:extLst>
          </p:cNvPr>
          <p:cNvGraphicFramePr>
            <a:graphicFrameLocks noGrp="1"/>
          </p:cNvGraphicFramePr>
          <p:nvPr>
            <p:extLst>
              <p:ext uri="{D42A27DB-BD31-4B8C-83A1-F6EECF244321}">
                <p14:modId xmlns:p14="http://schemas.microsoft.com/office/powerpoint/2010/main" val="610866935"/>
              </p:ext>
            </p:extLst>
          </p:nvPr>
        </p:nvGraphicFramePr>
        <p:xfrm>
          <a:off x="445087" y="4043381"/>
          <a:ext cx="8178800" cy="543323"/>
        </p:xfrm>
        <a:graphic>
          <a:graphicData uri="http://schemas.openxmlformats.org/drawingml/2006/table">
            <a:tbl>
              <a:tblPr firstRow="1" firstCol="1" bandRow="1"/>
              <a:tblGrid>
                <a:gridCol w="8178800">
                  <a:extLst>
                    <a:ext uri="{9D8B030D-6E8A-4147-A177-3AD203B41FA5}">
                      <a16:colId xmlns:a16="http://schemas.microsoft.com/office/drawing/2014/main" val="1865874849"/>
                    </a:ext>
                  </a:extLst>
                </a:gridCol>
              </a:tblGrid>
              <a:tr h="543323">
                <a:tc>
                  <a:txBody>
                    <a:bodyPr/>
                    <a:lstStyle/>
                    <a:p>
                      <a:pPr algn="just"/>
                      <a:r>
                        <a:rPr lang="en-AU" sz="800" dirty="0">
                          <a:effectLst/>
                          <a:latin typeface="Verdana" panose="020B0604030504040204" pitchFamily="34" charset="0"/>
                          <a:ea typeface="Times New Roman" panose="02020603050405020304" pitchFamily="18" charset="0"/>
                          <a:cs typeface="Times New Roman" panose="02020603050405020304" pitchFamily="18" charset="0"/>
                        </a:rPr>
                        <a:t>    </a:t>
                      </a:r>
                      <a:r>
                        <a:rPr lang="en-AU"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1.3  </a:t>
                      </a:r>
                      <a:r>
                        <a:rPr lang="en-AU" sz="2000" b="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Express Gratitude</a:t>
                      </a:r>
                      <a:endParaRPr lang="en-AU" sz="2000" b="0" u="sng"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56155" marR="561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1444547"/>
                  </a:ext>
                </a:extLst>
              </a:tr>
            </a:tbl>
          </a:graphicData>
        </a:graphic>
      </p:graphicFrame>
      <p:sp>
        <p:nvSpPr>
          <p:cNvPr id="12" name="Rectangle 2">
            <a:extLst>
              <a:ext uri="{FF2B5EF4-FFF2-40B4-BE49-F238E27FC236}">
                <a16:creationId xmlns:a16="http://schemas.microsoft.com/office/drawing/2014/main" id="{FAA28C00-C0B1-6B51-EF7A-43D952D7C4A3}"/>
              </a:ext>
            </a:extLst>
          </p:cNvPr>
          <p:cNvSpPr>
            <a:spLocks noChangeArrowheads="1"/>
          </p:cNvSpPr>
          <p:nvPr/>
        </p:nvSpPr>
        <p:spPr bwMode="auto">
          <a:xfrm>
            <a:off x="-345981" y="569865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AU" altLang="en-US" sz="10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endParaRPr kumimoji="0" lang="en-AU" altLang="en-US"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a:ln>
                <a:noFill/>
              </a:ln>
              <a:solidFill>
                <a:schemeClr val="tx1"/>
              </a:solidFill>
              <a:effectLst/>
              <a:latin typeface="Arial" panose="020B0604020202020204" pitchFamily="34" charset="0"/>
            </a:endParaRPr>
          </a:p>
        </p:txBody>
      </p:sp>
      <p:sp>
        <p:nvSpPr>
          <p:cNvPr id="18" name="TextBox 17">
            <a:extLst>
              <a:ext uri="{FF2B5EF4-FFF2-40B4-BE49-F238E27FC236}">
                <a16:creationId xmlns:a16="http://schemas.microsoft.com/office/drawing/2014/main" id="{961A7260-BC1B-1345-7741-7B1A2103EFF1}"/>
              </a:ext>
            </a:extLst>
          </p:cNvPr>
          <p:cNvSpPr txBox="1"/>
          <p:nvPr/>
        </p:nvSpPr>
        <p:spPr>
          <a:xfrm>
            <a:off x="432029" y="4720302"/>
            <a:ext cx="8178800" cy="815608"/>
          </a:xfrm>
          <a:prstGeom prst="rect">
            <a:avLst/>
          </a:prstGeom>
          <a:solidFill>
            <a:srgbClr val="FFF2CC"/>
          </a:solidFill>
          <a:ln>
            <a:solidFill>
              <a:schemeClr val="tx1"/>
            </a:solidFill>
          </a:ln>
        </p:spPr>
        <p:txBody>
          <a:bodyPr wrap="square" anchor="b">
            <a:spAutoFit/>
          </a:bodyPr>
          <a:lstStyle/>
          <a:p>
            <a:pPr>
              <a:tabLst>
                <a:tab pos="1795463" algn="l"/>
              </a:tabLst>
            </a:pPr>
            <a:r>
              <a:rPr lang="en-AU" sz="700" dirty="0">
                <a:effectLst/>
                <a:latin typeface="Verdana" panose="020B0604030504040204" pitchFamily="34" charset="0"/>
                <a:ea typeface="Times New Roman" panose="02020603050405020304" pitchFamily="18" charset="0"/>
                <a:cs typeface="Times New Roman" panose="02020603050405020304" pitchFamily="18" charset="0"/>
              </a:rPr>
              <a:t> </a:t>
            </a:r>
            <a:r>
              <a:rPr lang="en-AU"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1.4  </a:t>
            </a:r>
            <a:r>
              <a:rPr lang="en-AU" sz="200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Extend welcome to new parishioners, refugees, and </a:t>
            </a:r>
            <a:r>
              <a:rPr lang="en-A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AU" sz="200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migrants</a:t>
            </a:r>
          </a:p>
          <a:p>
            <a:endParaRPr lang="en-AU" sz="700" dirty="0"/>
          </a:p>
        </p:txBody>
      </p:sp>
      <p:sp>
        <p:nvSpPr>
          <p:cNvPr id="20" name="TextBox 19">
            <a:extLst>
              <a:ext uri="{FF2B5EF4-FFF2-40B4-BE49-F238E27FC236}">
                <a16:creationId xmlns:a16="http://schemas.microsoft.com/office/drawing/2014/main" id="{45EDE56B-EF95-064B-E893-8E091D1768F4}"/>
              </a:ext>
            </a:extLst>
          </p:cNvPr>
          <p:cNvSpPr txBox="1"/>
          <p:nvPr/>
        </p:nvSpPr>
        <p:spPr>
          <a:xfrm>
            <a:off x="432029" y="5683769"/>
            <a:ext cx="8178800" cy="523220"/>
          </a:xfrm>
          <a:prstGeom prst="rect">
            <a:avLst/>
          </a:prstGeom>
          <a:solidFill>
            <a:srgbClr val="FFF2CC"/>
          </a:solidFill>
          <a:ln>
            <a:solidFill>
              <a:schemeClr val="tx1"/>
            </a:solidFill>
          </a:ln>
        </p:spPr>
        <p:txBody>
          <a:bodyPr wrap="square" anchor="ctr">
            <a:spAutoFit/>
          </a:bodyPr>
          <a:lstStyle/>
          <a:p>
            <a:r>
              <a:rPr lang="en-AU"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Key Strategies: 	1.5  </a:t>
            </a:r>
            <a:r>
              <a:rPr lang="en-AU" sz="200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Maintain inviting environment</a:t>
            </a:r>
          </a:p>
          <a:p>
            <a:endParaRPr lang="en-AU" sz="800" dirty="0"/>
          </a:p>
        </p:txBody>
      </p:sp>
      <p:graphicFrame>
        <p:nvGraphicFramePr>
          <p:cNvPr id="4" name="Table 3">
            <a:extLst>
              <a:ext uri="{FF2B5EF4-FFF2-40B4-BE49-F238E27FC236}">
                <a16:creationId xmlns:a16="http://schemas.microsoft.com/office/drawing/2014/main" id="{D0F217DE-82A4-1663-A480-6F110D952207}"/>
              </a:ext>
            </a:extLst>
          </p:cNvPr>
          <p:cNvGraphicFramePr>
            <a:graphicFrameLocks noGrp="1"/>
          </p:cNvGraphicFramePr>
          <p:nvPr>
            <p:extLst>
              <p:ext uri="{D42A27DB-BD31-4B8C-83A1-F6EECF244321}">
                <p14:modId xmlns:p14="http://schemas.microsoft.com/office/powerpoint/2010/main" val="2584035242"/>
              </p:ext>
            </p:extLst>
          </p:nvPr>
        </p:nvGraphicFramePr>
        <p:xfrm>
          <a:off x="463843" y="1373031"/>
          <a:ext cx="8178800" cy="1793276"/>
        </p:xfrm>
        <a:graphic>
          <a:graphicData uri="http://schemas.openxmlformats.org/drawingml/2006/table">
            <a:tbl>
              <a:tblPr firstRow="1" firstCol="1" bandRow="1"/>
              <a:tblGrid>
                <a:gridCol w="8178800">
                  <a:extLst>
                    <a:ext uri="{9D8B030D-6E8A-4147-A177-3AD203B41FA5}">
                      <a16:colId xmlns:a16="http://schemas.microsoft.com/office/drawing/2014/main" val="21178139"/>
                    </a:ext>
                  </a:extLst>
                </a:gridCol>
              </a:tblGrid>
              <a:tr h="1268009">
                <a:tc>
                  <a:txBody>
                    <a:bodyPr/>
                    <a:lstStyle/>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endPar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t">
                        <a:spcBef>
                          <a:spcPts val="0"/>
                        </a:spcBef>
                        <a:spcAft>
                          <a:spcPts val="0"/>
                        </a:spcAft>
                      </a:pPr>
                      <a:endPar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t">
                        <a:spcBef>
                          <a:spcPts val="0"/>
                        </a:spcBef>
                        <a:spcAft>
                          <a:spcPts val="0"/>
                        </a:spcAft>
                      </a:pP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marL="0" marR="0" lvl="0" indent="0" algn="just" defTabSz="914400" rtl="0" eaLnBrk="1" fontAlgn="t" latinLnBrk="0" hangingPunct="1">
                        <a:lnSpc>
                          <a:spcPct val="100000"/>
                        </a:lnSpc>
                        <a:spcBef>
                          <a:spcPts val="0"/>
                        </a:spcBef>
                        <a:spcAft>
                          <a:spcPts val="0"/>
                        </a:spcAft>
                        <a:buClrTx/>
                        <a:buSzTx/>
                        <a:buFontTx/>
                        <a:buNone/>
                        <a:tabLst/>
                        <a:defRPr/>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1.1 </a:t>
                      </a: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r>
                        <a:rPr lang="en-AU" sz="2000" b="0" i="0" u="sng"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Welcome Before Mass</a:t>
                      </a:r>
                      <a:endParaRPr lang="en-AU" sz="2600" b="0" i="0" u="sng" strike="noStrike" dirty="0">
                        <a:effectLst/>
                        <a:latin typeface="Arial" panose="020B0604020202020204" pitchFamily="34" charset="0"/>
                      </a:endParaRPr>
                    </a:p>
                  </a:txBody>
                  <a:tcPr marL="132116" marR="132116" marT="66058" marB="660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94408750"/>
                  </a:ext>
                </a:extLst>
              </a:tr>
            </a:tbl>
          </a:graphicData>
        </a:graphic>
      </p:graphicFrame>
      <p:sp>
        <p:nvSpPr>
          <p:cNvPr id="22" name="Rectangle 21">
            <a:extLst>
              <a:ext uri="{FF2B5EF4-FFF2-40B4-BE49-F238E27FC236}">
                <a16:creationId xmlns:a16="http://schemas.microsoft.com/office/drawing/2014/main" id="{5D5AE4ED-E7F7-01DA-66ED-447472927DE8}"/>
              </a:ext>
            </a:extLst>
          </p:cNvPr>
          <p:cNvSpPr/>
          <p:nvPr/>
        </p:nvSpPr>
        <p:spPr>
          <a:xfrm>
            <a:off x="445087" y="1265317"/>
            <a:ext cx="8178800" cy="1101468"/>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t"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Times New Roman" panose="02020603050405020304" pitchFamily="18" charset="0"/>
              </a:rPr>
              <a:t>Priority Area:</a:t>
            </a:r>
            <a:r>
              <a:rPr kumimoji="0" lang="en-AU" sz="23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Times New Roman" panose="02020603050405020304" pitchFamily="18" charset="0"/>
              </a:rPr>
              <a:t> 	1. WELCOMING and  CARING</a:t>
            </a:r>
            <a:endParaRPr kumimoji="0" lang="en-AU" sz="2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9023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0F217DE-82A4-1663-A480-6F110D952207}"/>
              </a:ext>
            </a:extLst>
          </p:cNvPr>
          <p:cNvGraphicFramePr>
            <a:graphicFrameLocks noGrp="1"/>
          </p:cNvGraphicFramePr>
          <p:nvPr>
            <p:extLst>
              <p:ext uri="{D42A27DB-BD31-4B8C-83A1-F6EECF244321}">
                <p14:modId xmlns:p14="http://schemas.microsoft.com/office/powerpoint/2010/main" val="2501688955"/>
              </p:ext>
            </p:extLst>
          </p:nvPr>
        </p:nvGraphicFramePr>
        <p:xfrm>
          <a:off x="482600" y="1287622"/>
          <a:ext cx="8178800" cy="4704774"/>
        </p:xfrm>
        <a:graphic>
          <a:graphicData uri="http://schemas.openxmlformats.org/drawingml/2006/table">
            <a:tbl>
              <a:tblPr firstRow="1" firstCol="1" bandRow="1"/>
              <a:tblGrid>
                <a:gridCol w="8178800">
                  <a:extLst>
                    <a:ext uri="{9D8B030D-6E8A-4147-A177-3AD203B41FA5}">
                      <a16:colId xmlns:a16="http://schemas.microsoft.com/office/drawing/2014/main" val="21178139"/>
                    </a:ext>
                  </a:extLst>
                </a:gridCol>
              </a:tblGrid>
              <a:tr h="1722864">
                <a:tc>
                  <a:txBody>
                    <a:bodyPr/>
                    <a:lstStyle/>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Priority Area:</a:t>
                      </a: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 WELCOMING &amp; CARING</a:t>
                      </a:r>
                      <a:endParaRPr lang="en-AU" sz="2600" b="0" i="0" u="none" strike="noStrike" dirty="0">
                        <a:effectLst/>
                        <a:latin typeface="Arial" panose="020B0604020202020204" pitchFamily="34" charset="0"/>
                      </a:endParaRPr>
                    </a:p>
                    <a:p>
                      <a:pPr algn="just" fontAlgn="t">
                        <a:spcBef>
                          <a:spcPts val="0"/>
                        </a:spcBef>
                        <a:spcAft>
                          <a:spcPts val="0"/>
                        </a:spcAft>
                      </a:pP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l" fontAlgn="t">
                        <a:spcBef>
                          <a:spcPts val="0"/>
                        </a:spcBef>
                        <a:spcAft>
                          <a:spcPts val="0"/>
                        </a:spcAft>
                      </a:pPr>
                      <a:endParaRPr lang="en-AU" sz="2600" b="0" i="0" u="none" strike="noStrike" dirty="0">
                        <a:effectLst/>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1.1 </a:t>
                      </a: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r>
                        <a:rPr lang="en-AU" sz="2400" b="0" i="0" u="sng"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Welcome Before Mass</a:t>
                      </a:r>
                    </a:p>
                    <a:p>
                      <a:pPr algn="l" fontAlgn="t">
                        <a:spcBef>
                          <a:spcPts val="0"/>
                        </a:spcBef>
                        <a:spcAft>
                          <a:spcPts val="0"/>
                        </a:spcAft>
                      </a:pPr>
                      <a:endParaRPr lang="en-AU" sz="2600" b="0" i="0" u="none" strike="noStrike" dirty="0">
                        <a:effectLst/>
                        <a:latin typeface="Arial" panose="020B0604020202020204" pitchFamily="34" charset="0"/>
                      </a:endParaRPr>
                    </a:p>
                  </a:txBody>
                  <a:tcPr marL="132116" marR="132116" marT="66058" marB="660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94408750"/>
                  </a:ext>
                </a:extLst>
              </a:tr>
              <a:tr h="374879">
                <a:tc>
                  <a:txBody>
                    <a:bodyPr/>
                    <a:lstStyle/>
                    <a:p>
                      <a:pPr algn="l" fontAlgn="ctr">
                        <a:spcBef>
                          <a:spcPts val="0"/>
                        </a:spcBef>
                        <a:spcAft>
                          <a:spcPts val="0"/>
                        </a:spcAft>
                      </a:pPr>
                      <a:endParaRPr lang="en-AU" sz="1000" b="1" i="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algn="l" fontAlgn="ctr">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ACTIONS</a:t>
                      </a:r>
                    </a:p>
                    <a:p>
                      <a:pPr algn="l" fontAlgn="ctr">
                        <a:spcBef>
                          <a:spcPts val="0"/>
                        </a:spcBef>
                        <a:spcAft>
                          <a:spcPts val="0"/>
                        </a:spcAft>
                      </a:pPr>
                      <a:endParaRPr lang="en-AU" sz="1000" b="1" i="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8297011"/>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cs typeface="Times New Roman" panose="02020603050405020304" pitchFamily="18" charset="0"/>
                        </a:rPr>
                        <a:t> </a:t>
                      </a:r>
                    </a:p>
                    <a:p>
                      <a:pPr marL="100584" algn="l" fontAlgn="t">
                        <a:spcBef>
                          <a:spcPts val="0"/>
                        </a:spcBef>
                        <a:spcAft>
                          <a:spcPts val="0"/>
                        </a:spcAft>
                      </a:pPr>
                      <a:r>
                        <a:rPr lang="en-AU" sz="1700" b="0" i="0" u="none" strike="noStrike" dirty="0">
                          <a:solidFill>
                            <a:srgbClr val="222222"/>
                          </a:solidFill>
                          <a:effectLst/>
                          <a:latin typeface="Calibri" panose="020F0502020204030204" pitchFamily="34"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522314"/>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cs typeface="Times New Roman" panose="02020603050405020304" pitchFamily="18" charset="0"/>
                        </a:rPr>
                        <a:t> </a:t>
                      </a:r>
                    </a:p>
                    <a:p>
                      <a:pPr algn="ctr" fontAlgn="ctr">
                        <a:spcBef>
                          <a:spcPts val="0"/>
                        </a:spcBef>
                        <a:spcAft>
                          <a:spcPts val="0"/>
                        </a:spcAft>
                      </a:pPr>
                      <a:r>
                        <a:rPr lang="en-AU" sz="1400" b="0" i="0" u="none" strike="noStrike" dirty="0">
                          <a:effectLst/>
                          <a:latin typeface="Verdana" panose="020B0604030504040204" pitchFamily="34"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769341"/>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cs typeface="Times New Roman" panose="02020603050405020304" pitchFamily="18" charset="0"/>
                        </a:rPr>
                        <a:t> </a:t>
                      </a:r>
                    </a:p>
                    <a:p>
                      <a:pPr marL="100584" algn="l" fontAlgn="t">
                        <a:spcBef>
                          <a:spcPts val="0"/>
                        </a:spcBef>
                        <a:spcAft>
                          <a:spcPts val="0"/>
                        </a:spcAft>
                      </a:pPr>
                      <a:r>
                        <a:rPr lang="en-AU" sz="1700" b="0" i="0" u="none" strike="noStrike" dirty="0">
                          <a:solidFill>
                            <a:srgbClr val="222222"/>
                          </a:solidFill>
                          <a:effectLst/>
                          <a:latin typeface="Calibri" panose="020F0502020204030204" pitchFamily="34"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656381"/>
                  </a:ext>
                </a:extLst>
              </a:tr>
            </a:tbl>
          </a:graphicData>
        </a:graphic>
      </p:graphicFrame>
      <p:sp>
        <p:nvSpPr>
          <p:cNvPr id="5" name="object 9">
            <a:extLst>
              <a:ext uri="{FF2B5EF4-FFF2-40B4-BE49-F238E27FC236}">
                <a16:creationId xmlns:a16="http://schemas.microsoft.com/office/drawing/2014/main" id="{8FFCD757-E63A-B2AF-08A5-CD130E273630}"/>
              </a:ext>
            </a:extLst>
          </p:cNvPr>
          <p:cNvSpPr txBox="1"/>
          <p:nvPr/>
        </p:nvSpPr>
        <p:spPr>
          <a:xfrm>
            <a:off x="164306" y="327522"/>
            <a:ext cx="5422743" cy="744832"/>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The Key Strategies (The How)</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87B91DD3-FAD1-30E4-2C3D-7CCC1AA4116C}"/>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625B0DA0-3231-3BDD-0732-1DA8058092F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9A406FFB-7FB7-7BDC-D147-0BA130513BFD}"/>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9" name="Rectangle 8">
            <a:extLst>
              <a:ext uri="{FF2B5EF4-FFF2-40B4-BE49-F238E27FC236}">
                <a16:creationId xmlns:a16="http://schemas.microsoft.com/office/drawing/2014/main" id="{B4E45677-EA37-0E6E-79DC-BEEFBAAAD534}"/>
              </a:ext>
            </a:extLst>
          </p:cNvPr>
          <p:cNvSpPr/>
          <p:nvPr/>
        </p:nvSpPr>
        <p:spPr>
          <a:xfrm>
            <a:off x="482600" y="1287622"/>
            <a:ext cx="8178800" cy="1101468"/>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t" latinLnBrk="0" hangingPunct="1">
              <a:lnSpc>
                <a:spcPct val="100000"/>
              </a:lnSpc>
              <a:spcBef>
                <a:spcPts val="0"/>
              </a:spcBef>
              <a:spcAft>
                <a:spcPts val="0"/>
              </a:spcAft>
              <a:buClrTx/>
              <a:buSzTx/>
              <a:buFontTx/>
              <a:buNone/>
              <a:tabLst>
                <a:tab pos="2689225" algn="l"/>
              </a:tabLst>
              <a:defRPr/>
            </a:pPr>
            <a:r>
              <a:rPr kumimoji="0" lang="en-AU" sz="2800" b="1" i="0" u="none" strike="noStrike" kern="1200" cap="none" spc="0" normalizeH="0" baseline="0" noProof="0" dirty="0">
                <a:ln>
                  <a:noFill/>
                </a:ln>
                <a:solidFill>
                  <a:srgbClr val="FFFF00"/>
                </a:solidFill>
                <a:effectLst/>
                <a:uLnTx/>
                <a:uFillTx/>
                <a:latin typeface="Calibri" panose="020F0502020204030204" pitchFamily="34" charset="0"/>
                <a:ea typeface="Times New Roman" panose="02020603050405020304" pitchFamily="18" charset="0"/>
                <a:cs typeface="Times New Roman" panose="02020603050405020304" pitchFamily="18" charset="0"/>
              </a:rPr>
              <a:t>Priority Area</a:t>
            </a:r>
            <a:r>
              <a:rPr kumimoji="0" lang="en-AU" sz="28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Times New Roman" panose="02020603050405020304" pitchFamily="18" charset="0"/>
              </a:rPr>
              <a:t>: 	1. WELCOMING and  CARING</a:t>
            </a:r>
            <a:endParaRPr kumimoji="0" lang="en-AU" sz="2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76961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0F217DE-82A4-1663-A480-6F110D952207}"/>
              </a:ext>
            </a:extLst>
          </p:cNvPr>
          <p:cNvGraphicFramePr>
            <a:graphicFrameLocks noGrp="1"/>
          </p:cNvGraphicFramePr>
          <p:nvPr>
            <p:extLst>
              <p:ext uri="{D42A27DB-BD31-4B8C-83A1-F6EECF244321}">
                <p14:modId xmlns:p14="http://schemas.microsoft.com/office/powerpoint/2010/main" val="3214118689"/>
              </p:ext>
            </p:extLst>
          </p:nvPr>
        </p:nvGraphicFramePr>
        <p:xfrm>
          <a:off x="443551" y="1287622"/>
          <a:ext cx="8178800" cy="4462667"/>
        </p:xfrm>
        <a:graphic>
          <a:graphicData uri="http://schemas.openxmlformats.org/drawingml/2006/table">
            <a:tbl>
              <a:tblPr firstRow="1" firstCol="1" bandRow="1"/>
              <a:tblGrid>
                <a:gridCol w="5644525">
                  <a:extLst>
                    <a:ext uri="{9D8B030D-6E8A-4147-A177-3AD203B41FA5}">
                      <a16:colId xmlns:a16="http://schemas.microsoft.com/office/drawing/2014/main" val="21178139"/>
                    </a:ext>
                  </a:extLst>
                </a:gridCol>
                <a:gridCol w="2534275">
                  <a:extLst>
                    <a:ext uri="{9D8B030D-6E8A-4147-A177-3AD203B41FA5}">
                      <a16:colId xmlns:a16="http://schemas.microsoft.com/office/drawing/2014/main" val="4158786939"/>
                    </a:ext>
                  </a:extLst>
                </a:gridCol>
              </a:tblGrid>
              <a:tr h="2245992">
                <a:tc gridSpan="2">
                  <a:txBody>
                    <a:bodyPr/>
                    <a:lstStyle/>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Priority Area:</a:t>
                      </a: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 WELCOMING &amp; CARING</a:t>
                      </a:r>
                      <a:endParaRPr lang="en-AU" sz="2600" b="0" i="0" u="none" strike="noStrike" dirty="0">
                        <a:effectLst/>
                        <a:latin typeface="Arial" panose="020B0604020202020204" pitchFamily="34" charset="0"/>
                      </a:endParaRPr>
                    </a:p>
                    <a:p>
                      <a:pPr algn="just" fontAlgn="t">
                        <a:spcBef>
                          <a:spcPts val="0"/>
                        </a:spcBef>
                        <a:spcAft>
                          <a:spcPts val="0"/>
                        </a:spcAft>
                      </a:pP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1.1 </a:t>
                      </a:r>
                      <a:r>
                        <a:rPr lang="en-AU" sz="20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Welcome Before Mass</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132116" marR="132116" marT="66058" marB="660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AU"/>
                    </a:p>
                  </a:txBody>
                  <a:tcPr/>
                </a:tc>
                <a:extLst>
                  <a:ext uri="{0D108BD9-81ED-4DB2-BD59-A6C34878D82A}">
                    <a16:rowId xmlns:a16="http://schemas.microsoft.com/office/drawing/2014/main" val="4194408750"/>
                  </a:ext>
                </a:extLst>
              </a:tr>
              <a:tr h="374879">
                <a:tc>
                  <a:txBody>
                    <a:bodyPr/>
                    <a:lstStyle/>
                    <a:p>
                      <a:pPr algn="ctr" fontAlgn="ctr">
                        <a:spcBef>
                          <a:spcPts val="0"/>
                        </a:spcBef>
                        <a:spcAft>
                          <a:spcPts val="0"/>
                        </a:spcAft>
                      </a:pPr>
                      <a:r>
                        <a:rPr lang="en-AU" sz="2000" b="1" i="0" u="none" strike="noStrike" dirty="0">
                          <a:solidFill>
                            <a:srgbClr val="CC6600"/>
                          </a:solidFill>
                          <a:effectLst/>
                          <a:latin typeface="Calibri" panose="020F0502020204030204" pitchFamily="34" charset="0"/>
                          <a:ea typeface="Times New Roman" panose="02020603050405020304" pitchFamily="18" charset="0"/>
                          <a:cs typeface="Times New Roman" panose="02020603050405020304" pitchFamily="18" charset="0"/>
                        </a:rPr>
                        <a:t>ACTIONS</a:t>
                      </a:r>
                      <a:endParaRPr lang="en-AU" sz="2600" b="0" i="0" u="none" strike="noStrike" dirty="0">
                        <a:solidFill>
                          <a:srgbClr val="CC6600"/>
                        </a:solidFill>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solidFill>
                            <a:schemeClr val="accent6"/>
                          </a:solidFill>
                          <a:effectLst/>
                          <a:latin typeface="+mn-lt"/>
                        </a:rPr>
                        <a:t>WHO</a:t>
                      </a: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8297011"/>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Recruit and train new greeters</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solidFill>
                          <a:srgbClr val="CC6600"/>
                        </a:solidFill>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522314"/>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Greet Parishioners prior to the start of Mass - Commentary</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solidFill>
                          <a:srgbClr val="CC6600"/>
                        </a:solidFill>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769341"/>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Be Visible - Introduce Name Tags for PPC members and Group leaders</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656381"/>
                  </a:ext>
                </a:extLst>
              </a:tr>
            </a:tbl>
          </a:graphicData>
        </a:graphic>
      </p:graphicFrame>
      <p:sp>
        <p:nvSpPr>
          <p:cNvPr id="5" name="object 9">
            <a:extLst>
              <a:ext uri="{FF2B5EF4-FFF2-40B4-BE49-F238E27FC236}">
                <a16:creationId xmlns:a16="http://schemas.microsoft.com/office/drawing/2014/main" id="{8FFCD757-E63A-B2AF-08A5-CD130E273630}"/>
              </a:ext>
            </a:extLst>
          </p:cNvPr>
          <p:cNvSpPr txBox="1"/>
          <p:nvPr/>
        </p:nvSpPr>
        <p:spPr>
          <a:xfrm>
            <a:off x="164306" y="337946"/>
            <a:ext cx="8178800" cy="744832"/>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The Action     (How to achieve the key strategy?)</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87B91DD3-FAD1-30E4-2C3D-7CCC1AA4116C}"/>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625B0DA0-3231-3BDD-0732-1DA8058092F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9A406FFB-7FB7-7BDC-D147-0BA130513BFD}"/>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3" name="Rectangle 2">
            <a:extLst>
              <a:ext uri="{FF2B5EF4-FFF2-40B4-BE49-F238E27FC236}">
                <a16:creationId xmlns:a16="http://schemas.microsoft.com/office/drawing/2014/main" id="{C86782B9-85DD-2474-F5B2-60F20DBA93C3}"/>
              </a:ext>
            </a:extLst>
          </p:cNvPr>
          <p:cNvSpPr/>
          <p:nvPr/>
        </p:nvSpPr>
        <p:spPr>
          <a:xfrm>
            <a:off x="443551" y="1291024"/>
            <a:ext cx="8217849" cy="1101468"/>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t">
              <a:tabLst>
                <a:tab pos="2689225" algn="l"/>
              </a:tabLst>
              <a:defRPr/>
            </a:pPr>
            <a:r>
              <a:rPr lang="en-AU" sz="2800" b="1"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Priority Area</a:t>
            </a:r>
            <a:r>
              <a:rPr lang="en-AU" sz="2800" b="1" dirty="0">
                <a:solidFill>
                  <a:prstClr val="white"/>
                </a:solidFill>
                <a:latin typeface="Calibri" panose="020F0502020204030204" pitchFamily="34" charset="0"/>
                <a:ea typeface="Times New Roman" panose="02020603050405020304" pitchFamily="18" charset="0"/>
                <a:cs typeface="Times New Roman" panose="02020603050405020304" pitchFamily="18" charset="0"/>
              </a:rPr>
              <a:t>: 	1. WELCOMING and  CARING</a:t>
            </a:r>
            <a:endParaRPr lang="en-AU" sz="2800" dirty="0">
              <a:solidFill>
                <a:prstClr val="white"/>
              </a:solidFill>
              <a:latin typeface="Arial" panose="020B0604020202020204" pitchFamily="34" charset="0"/>
            </a:endParaRPr>
          </a:p>
        </p:txBody>
      </p:sp>
    </p:spTree>
    <p:extLst>
      <p:ext uri="{BB962C8B-B14F-4D97-AF65-F5344CB8AC3E}">
        <p14:creationId xmlns:p14="http://schemas.microsoft.com/office/powerpoint/2010/main" val="218323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0F217DE-82A4-1663-A480-6F110D952207}"/>
              </a:ext>
            </a:extLst>
          </p:cNvPr>
          <p:cNvGraphicFramePr>
            <a:graphicFrameLocks noGrp="1"/>
          </p:cNvGraphicFramePr>
          <p:nvPr>
            <p:extLst>
              <p:ext uri="{D42A27DB-BD31-4B8C-83A1-F6EECF244321}">
                <p14:modId xmlns:p14="http://schemas.microsoft.com/office/powerpoint/2010/main" val="97673278"/>
              </p:ext>
            </p:extLst>
          </p:nvPr>
        </p:nvGraphicFramePr>
        <p:xfrm>
          <a:off x="443551" y="1287622"/>
          <a:ext cx="8355514" cy="4767467"/>
        </p:xfrm>
        <a:graphic>
          <a:graphicData uri="http://schemas.openxmlformats.org/drawingml/2006/table">
            <a:tbl>
              <a:tblPr firstRow="1" firstCol="1" bandRow="1"/>
              <a:tblGrid>
                <a:gridCol w="3771988">
                  <a:extLst>
                    <a:ext uri="{9D8B030D-6E8A-4147-A177-3AD203B41FA5}">
                      <a16:colId xmlns:a16="http://schemas.microsoft.com/office/drawing/2014/main" val="21178139"/>
                    </a:ext>
                  </a:extLst>
                </a:gridCol>
                <a:gridCol w="2247254">
                  <a:extLst>
                    <a:ext uri="{9D8B030D-6E8A-4147-A177-3AD203B41FA5}">
                      <a16:colId xmlns:a16="http://schemas.microsoft.com/office/drawing/2014/main" val="4158786939"/>
                    </a:ext>
                  </a:extLst>
                </a:gridCol>
                <a:gridCol w="2336272">
                  <a:extLst>
                    <a:ext uri="{9D8B030D-6E8A-4147-A177-3AD203B41FA5}">
                      <a16:colId xmlns:a16="http://schemas.microsoft.com/office/drawing/2014/main" val="1045219472"/>
                    </a:ext>
                  </a:extLst>
                </a:gridCol>
              </a:tblGrid>
              <a:tr h="2245992">
                <a:tc gridSpan="3">
                  <a:txBody>
                    <a:bodyPr/>
                    <a:lstStyle/>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Priority Area:</a:t>
                      </a: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 WELCOMING &amp; CARING</a:t>
                      </a:r>
                      <a:endParaRPr lang="en-AU" sz="2600" b="0" i="0" u="none" strike="noStrike" dirty="0">
                        <a:effectLst/>
                        <a:latin typeface="Arial" panose="020B0604020202020204" pitchFamily="34" charset="0"/>
                      </a:endParaRPr>
                    </a:p>
                    <a:p>
                      <a:pPr algn="just" fontAlgn="t">
                        <a:spcBef>
                          <a:spcPts val="0"/>
                        </a:spcBef>
                        <a:spcAft>
                          <a:spcPts val="0"/>
                        </a:spcAft>
                      </a:pP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1.1 </a:t>
                      </a:r>
                      <a:r>
                        <a:rPr lang="en-AU" sz="20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Welcome Before Mass</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132116" marR="132116" marT="66058" marB="660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4194408750"/>
                  </a:ext>
                </a:extLst>
              </a:tr>
              <a:tr h="374879">
                <a:tc>
                  <a:txBody>
                    <a:bodyPr/>
                    <a:lstStyle/>
                    <a:p>
                      <a:pPr algn="ctr" fontAlgn="ctr">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ACTIONS</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effectLst/>
                          <a:latin typeface="+mn-lt"/>
                        </a:rPr>
                        <a:t>WHO</a:t>
                      </a: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solidFill>
                            <a:schemeClr val="accent6"/>
                          </a:solidFill>
                          <a:effectLst/>
                          <a:latin typeface="+mn-lt"/>
                        </a:rPr>
                        <a:t>BY WHEN</a:t>
                      </a: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8297011"/>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Recruit and train new greeters</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2000" b="0" i="0" u="none" strike="noStrike" dirty="0">
                          <a:effectLst/>
                          <a:latin typeface="+mn-lt"/>
                        </a:rPr>
                        <a:t>Liturgy committee</a:t>
                      </a: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522314"/>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Greet Parishioners prior to the start of Mass - Commentary</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2000" b="0" i="0" u="none" strike="noStrike" dirty="0">
                          <a:effectLst/>
                          <a:latin typeface="+mn-lt"/>
                        </a:rPr>
                        <a:t>Hospitality Committee</a:t>
                      </a: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769341"/>
                  </a:ext>
                </a:extLst>
              </a:tr>
              <a:tr h="595072">
                <a:tc>
                  <a:txBody>
                    <a:bodyPr/>
                    <a:lstStyle/>
                    <a:p>
                      <a:pPr marL="100584" algn="l" fontAlgn="ctr">
                        <a:spcBef>
                          <a:spcPts val="0"/>
                        </a:spcBef>
                        <a:spcAft>
                          <a:spcPts val="0"/>
                        </a:spcAft>
                      </a:pPr>
                      <a:r>
                        <a:rPr lang="en-AU" sz="20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Be Visible - Introduce Name Tags for PPC members and Group leaders</a:t>
                      </a: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18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endParaRPr lang="en-AU" sz="20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656381"/>
                  </a:ext>
                </a:extLst>
              </a:tr>
            </a:tbl>
          </a:graphicData>
        </a:graphic>
      </p:graphicFrame>
      <p:sp>
        <p:nvSpPr>
          <p:cNvPr id="5" name="object 9">
            <a:extLst>
              <a:ext uri="{FF2B5EF4-FFF2-40B4-BE49-F238E27FC236}">
                <a16:creationId xmlns:a16="http://schemas.microsoft.com/office/drawing/2014/main" id="{8FFCD757-E63A-B2AF-08A5-CD130E273630}"/>
              </a:ext>
            </a:extLst>
          </p:cNvPr>
          <p:cNvSpPr txBox="1"/>
          <p:nvPr/>
        </p:nvSpPr>
        <p:spPr>
          <a:xfrm>
            <a:off x="164306" y="337946"/>
            <a:ext cx="8178800" cy="744832"/>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The Action     (How to achieve the key strategy?)</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87B91DD3-FAD1-30E4-2C3D-7CCC1AA4116C}"/>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625B0DA0-3231-3BDD-0732-1DA8058092F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9A406FFB-7FB7-7BDC-D147-0BA130513BFD}"/>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3" name="Rectangle 2">
            <a:extLst>
              <a:ext uri="{FF2B5EF4-FFF2-40B4-BE49-F238E27FC236}">
                <a16:creationId xmlns:a16="http://schemas.microsoft.com/office/drawing/2014/main" id="{C86782B9-85DD-2474-F5B2-60F20DBA93C3}"/>
              </a:ext>
            </a:extLst>
          </p:cNvPr>
          <p:cNvSpPr/>
          <p:nvPr/>
        </p:nvSpPr>
        <p:spPr>
          <a:xfrm>
            <a:off x="482599" y="1291024"/>
            <a:ext cx="8316465" cy="1101468"/>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t">
              <a:tabLst>
                <a:tab pos="2689225" algn="l"/>
              </a:tabLst>
              <a:defRPr/>
            </a:pPr>
            <a:r>
              <a:rPr lang="en-AU" sz="2800" b="1"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Priority Area</a:t>
            </a:r>
            <a:r>
              <a:rPr lang="en-AU" sz="2800" b="1" dirty="0">
                <a:solidFill>
                  <a:prstClr val="white"/>
                </a:solidFill>
                <a:latin typeface="Calibri" panose="020F0502020204030204" pitchFamily="34" charset="0"/>
                <a:ea typeface="Times New Roman" panose="02020603050405020304" pitchFamily="18" charset="0"/>
                <a:cs typeface="Times New Roman" panose="02020603050405020304" pitchFamily="18" charset="0"/>
              </a:rPr>
              <a:t>: 	1. WELCOMING and  CARING</a:t>
            </a:r>
            <a:endParaRPr lang="en-AU" sz="2800" dirty="0">
              <a:solidFill>
                <a:prstClr val="white"/>
              </a:solidFill>
              <a:latin typeface="Arial" panose="020B0604020202020204" pitchFamily="34" charset="0"/>
            </a:endParaRPr>
          </a:p>
        </p:txBody>
      </p:sp>
    </p:spTree>
    <p:extLst>
      <p:ext uri="{BB962C8B-B14F-4D97-AF65-F5344CB8AC3E}">
        <p14:creationId xmlns:p14="http://schemas.microsoft.com/office/powerpoint/2010/main" val="2906003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42DA8FA6-BF17-C451-8B29-63A233155F9C}"/>
              </a:ext>
            </a:extLst>
          </p:cNvPr>
          <p:cNvSpPr txBox="1">
            <a:spLocks noGrp="1"/>
          </p:cNvSpPr>
          <p:nvPr>
            <p:ph type="subTitle" idx="1"/>
          </p:nvPr>
        </p:nvSpPr>
        <p:spPr>
          <a:xfrm>
            <a:off x="580030" y="2705718"/>
            <a:ext cx="7656394" cy="2222160"/>
          </a:xfrm>
          <a:prstGeom prst="rect">
            <a:avLst/>
          </a:prstGeom>
        </p:spPr>
        <p:txBody>
          <a:bodyPr vert="horz" wrap="square" lIns="0" tIns="6109" rIns="0" bIns="0" rtlCol="0">
            <a:spAutoFit/>
          </a:bodyPr>
          <a:lstStyle/>
          <a:p>
            <a:pPr marL="457200" lvl="1" indent="0" algn="ctr">
              <a:spcBef>
                <a:spcPts val="48"/>
              </a:spcBef>
              <a:buNone/>
            </a:pPr>
            <a:r>
              <a:rPr lang="en-AU" sz="2800" b="1" dirty="0">
                <a:solidFill>
                  <a:srgbClr val="002060"/>
                </a:solidFill>
                <a:cs typeface="Source Sans Pro Light"/>
              </a:rPr>
              <a:t>A Measurable – Intended Outcome</a:t>
            </a:r>
          </a:p>
          <a:p>
            <a:pPr marL="457200" lvl="1" indent="0" algn="ctr">
              <a:spcBef>
                <a:spcPts val="48"/>
              </a:spcBef>
              <a:buNone/>
            </a:pPr>
            <a:endParaRPr lang="en-AU" sz="2800" b="1" dirty="0">
              <a:solidFill>
                <a:srgbClr val="002060"/>
              </a:solidFill>
              <a:cs typeface="Source Sans Pro Light"/>
            </a:endParaRPr>
          </a:p>
          <a:p>
            <a:pPr marL="457200" lvl="1" indent="0" algn="ctr">
              <a:spcBef>
                <a:spcPts val="48"/>
              </a:spcBef>
              <a:buNone/>
            </a:pPr>
            <a:r>
              <a:rPr lang="en-US" sz="2800" dirty="0">
                <a:solidFill>
                  <a:srgbClr val="002060"/>
                </a:solidFill>
                <a:latin typeface="arial" panose="020B0604020202020204" pitchFamily="34" charset="0"/>
                <a:cs typeface="Source Sans Pro Light"/>
              </a:rPr>
              <a:t>Naming what evidence you seek that will prove you are making progress</a:t>
            </a:r>
          </a:p>
          <a:p>
            <a:pPr marL="457200" lvl="1" indent="0" algn="ctr">
              <a:spcBef>
                <a:spcPts val="48"/>
              </a:spcBef>
              <a:buNone/>
            </a:pPr>
            <a:endParaRPr lang="en-US" sz="2800" b="1" spc="-10" dirty="0">
              <a:solidFill>
                <a:srgbClr val="002060"/>
              </a:solidFill>
              <a:latin typeface="arial" panose="020B0604020202020204" pitchFamily="34" charset="0"/>
              <a:cs typeface="Source Sans Pro Light"/>
            </a:endParaRPr>
          </a:p>
          <a:p>
            <a:pPr marL="6109" algn="ctr">
              <a:spcBef>
                <a:spcPts val="48"/>
              </a:spcBef>
            </a:pPr>
            <a:endParaRPr lang="cs-CZ" sz="2000" dirty="0">
              <a:cs typeface="Source Sans Pro Light"/>
            </a:endParaRPr>
          </a:p>
        </p:txBody>
      </p:sp>
      <p:grpSp>
        <p:nvGrpSpPr>
          <p:cNvPr id="5" name="Group 4">
            <a:extLst>
              <a:ext uri="{FF2B5EF4-FFF2-40B4-BE49-F238E27FC236}">
                <a16:creationId xmlns:a16="http://schemas.microsoft.com/office/drawing/2014/main" id="{80826927-A170-4A72-4A97-058E5F34C268}"/>
              </a:ext>
            </a:extLst>
          </p:cNvPr>
          <p:cNvGrpSpPr/>
          <p:nvPr/>
        </p:nvGrpSpPr>
        <p:grpSpPr>
          <a:xfrm>
            <a:off x="159376" y="586068"/>
            <a:ext cx="5773441" cy="919497"/>
            <a:chOff x="1523376" y="8642689"/>
            <a:chExt cx="2537649" cy="439424"/>
          </a:xfrm>
          <a:solidFill>
            <a:srgbClr val="009999"/>
          </a:solidFill>
        </p:grpSpPr>
        <p:sp>
          <p:nvSpPr>
            <p:cNvPr id="6" name="object 4">
              <a:extLst>
                <a:ext uri="{FF2B5EF4-FFF2-40B4-BE49-F238E27FC236}">
                  <a16:creationId xmlns:a16="http://schemas.microsoft.com/office/drawing/2014/main" id="{B2BEF23E-A58E-41A0-631E-76D4E23FF413}"/>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chemeClr val="bg1"/>
                </a:solidFill>
              </a:endParaRPr>
            </a:p>
          </p:txBody>
        </p:sp>
        <p:sp>
          <p:nvSpPr>
            <p:cNvPr id="7" name="object 5">
              <a:extLst>
                <a:ext uri="{FF2B5EF4-FFF2-40B4-BE49-F238E27FC236}">
                  <a16:creationId xmlns:a16="http://schemas.microsoft.com/office/drawing/2014/main" id="{77514346-F6D2-1A03-39D3-4DADABB9B51C}"/>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00B050"/>
                </a:solidFill>
              </a:endParaRPr>
            </a:p>
          </p:txBody>
        </p:sp>
      </p:grpSp>
      <p:sp>
        <p:nvSpPr>
          <p:cNvPr id="8" name="object 9">
            <a:extLst>
              <a:ext uri="{FF2B5EF4-FFF2-40B4-BE49-F238E27FC236}">
                <a16:creationId xmlns:a16="http://schemas.microsoft.com/office/drawing/2014/main" id="{3461FA50-9213-2F06-B7A1-58966B299CAC}"/>
              </a:ext>
            </a:extLst>
          </p:cNvPr>
          <p:cNvSpPr txBox="1"/>
          <p:nvPr/>
        </p:nvSpPr>
        <p:spPr>
          <a:xfrm>
            <a:off x="264247" y="760725"/>
            <a:ext cx="5422743" cy="744832"/>
          </a:xfrm>
          <a:prstGeom prst="rect">
            <a:avLst/>
          </a:prstGeom>
        </p:spPr>
        <p:txBody>
          <a:bodyPr vert="horz" wrap="square" lIns="0" tIns="6109" rIns="0" bIns="0" rtlCol="0">
            <a:spAutoFit/>
          </a:bodyPr>
          <a:lstStyle/>
          <a:p>
            <a:pPr marL="6109">
              <a:spcBef>
                <a:spcPts val="48"/>
              </a:spcBef>
            </a:pPr>
            <a:r>
              <a:rPr lang="en-AU" sz="2800" b="1" dirty="0">
                <a:solidFill>
                  <a:schemeClr val="bg1"/>
                </a:solidFill>
                <a:cs typeface="Source Sans Pro Light"/>
              </a:rPr>
              <a:t>Step Five : Evidence of Progress</a:t>
            </a:r>
            <a:endParaRPr lang="en-US" sz="2800" b="1" spc="-10" dirty="0">
              <a:solidFill>
                <a:schemeClr val="bg1"/>
              </a:solidFill>
              <a:cs typeface="Source Sans Pro Light"/>
            </a:endParaRPr>
          </a:p>
          <a:p>
            <a:pPr marL="6109" algn="ctr">
              <a:spcBef>
                <a:spcPts val="48"/>
              </a:spcBef>
            </a:pPr>
            <a:endParaRPr lang="cs-CZ" sz="2000" dirty="0">
              <a:cs typeface="Source Sans Pro Light"/>
            </a:endParaRPr>
          </a:p>
        </p:txBody>
      </p:sp>
    </p:spTree>
    <p:extLst>
      <p:ext uri="{BB962C8B-B14F-4D97-AF65-F5344CB8AC3E}">
        <p14:creationId xmlns:p14="http://schemas.microsoft.com/office/powerpoint/2010/main" val="1645187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0F217DE-82A4-1663-A480-6F110D952207}"/>
              </a:ext>
            </a:extLst>
          </p:cNvPr>
          <p:cNvGraphicFramePr>
            <a:graphicFrameLocks noGrp="1"/>
          </p:cNvGraphicFramePr>
          <p:nvPr>
            <p:extLst>
              <p:ext uri="{D42A27DB-BD31-4B8C-83A1-F6EECF244321}">
                <p14:modId xmlns:p14="http://schemas.microsoft.com/office/powerpoint/2010/main" val="275085445"/>
              </p:ext>
            </p:extLst>
          </p:nvPr>
        </p:nvGraphicFramePr>
        <p:xfrm>
          <a:off x="482600" y="1002890"/>
          <a:ext cx="8178800" cy="5244391"/>
        </p:xfrm>
        <a:graphic>
          <a:graphicData uri="http://schemas.openxmlformats.org/drawingml/2006/table">
            <a:tbl>
              <a:tblPr firstRow="1" firstCol="1" bandRow="1"/>
              <a:tblGrid>
                <a:gridCol w="3795579">
                  <a:extLst>
                    <a:ext uri="{9D8B030D-6E8A-4147-A177-3AD203B41FA5}">
                      <a16:colId xmlns:a16="http://schemas.microsoft.com/office/drawing/2014/main" val="21178139"/>
                    </a:ext>
                  </a:extLst>
                </a:gridCol>
                <a:gridCol w="939491">
                  <a:extLst>
                    <a:ext uri="{9D8B030D-6E8A-4147-A177-3AD203B41FA5}">
                      <a16:colId xmlns:a16="http://schemas.microsoft.com/office/drawing/2014/main" val="4158786939"/>
                    </a:ext>
                  </a:extLst>
                </a:gridCol>
                <a:gridCol w="1478964">
                  <a:extLst>
                    <a:ext uri="{9D8B030D-6E8A-4147-A177-3AD203B41FA5}">
                      <a16:colId xmlns:a16="http://schemas.microsoft.com/office/drawing/2014/main" val="1045219472"/>
                    </a:ext>
                  </a:extLst>
                </a:gridCol>
                <a:gridCol w="1964766">
                  <a:extLst>
                    <a:ext uri="{9D8B030D-6E8A-4147-A177-3AD203B41FA5}">
                      <a16:colId xmlns:a16="http://schemas.microsoft.com/office/drawing/2014/main" val="3397220917"/>
                    </a:ext>
                  </a:extLst>
                </a:gridCol>
              </a:tblGrid>
              <a:tr h="1993982">
                <a:tc gridSpan="4">
                  <a:txBody>
                    <a:bodyPr/>
                    <a:lstStyle/>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Priority Area:</a:t>
                      </a: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 WELCOMING &amp; CARING</a:t>
                      </a:r>
                      <a:endParaRPr lang="en-AU" sz="2600" b="0" i="0" u="none" strike="noStrike" dirty="0">
                        <a:effectLst/>
                        <a:latin typeface="Arial" panose="020B0604020202020204" pitchFamily="34" charset="0"/>
                      </a:endParaRPr>
                    </a:p>
                    <a:p>
                      <a:pPr algn="just" fontAlgn="t">
                        <a:spcBef>
                          <a:spcPts val="0"/>
                        </a:spcBef>
                        <a:spcAft>
                          <a:spcPts val="0"/>
                        </a:spcAft>
                      </a:pPr>
                      <a:r>
                        <a:rPr lang="en-AU" sz="23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algn="just" fontAlgn="t">
                        <a:spcBef>
                          <a:spcPts val="0"/>
                        </a:spcBef>
                        <a:spcAft>
                          <a:spcPts val="0"/>
                        </a:spcAft>
                      </a:pPr>
                      <a:r>
                        <a:rPr lang="en-AU" sz="2000" b="1"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Key Strategies:	1.1 </a:t>
                      </a:r>
                      <a:r>
                        <a:rPr lang="en-AU" sz="20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Welcome Before Mass</a:t>
                      </a:r>
                      <a:endParaRPr lang="en-AU" sz="2600" b="0" i="0" u="none" strike="noStrike" dirty="0">
                        <a:effectLst/>
                        <a:latin typeface="Arial" panose="020B0604020202020204" pitchFamily="34" charset="0"/>
                      </a:endParaRPr>
                    </a:p>
                    <a:p>
                      <a:pPr algn="just" fontAlgn="t">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132116" marR="132116" marT="66058" marB="660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4194408750"/>
                  </a:ext>
                </a:extLst>
              </a:tr>
              <a:tr h="374879">
                <a:tc>
                  <a:txBody>
                    <a:bodyPr/>
                    <a:lstStyle/>
                    <a:p>
                      <a:pPr algn="ctr" fontAlgn="ctr">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ACTIONS</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WHO</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effectLst/>
                          <a:latin typeface="Calibri" panose="020F0502020204030204" pitchFamily="34" charset="0"/>
                          <a:ea typeface="Times New Roman" panose="02020603050405020304" pitchFamily="18" charset="0"/>
                          <a:cs typeface="Times New Roman" panose="02020603050405020304" pitchFamily="18" charset="0"/>
                        </a:rPr>
                        <a:t>WHEN</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AU" sz="2000" b="1" i="0" u="none" strike="noStrike"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MEASURABLES</a:t>
                      </a:r>
                      <a:endParaRPr lang="en-AU" sz="2600" b="0" i="0" u="none" strike="noStrike" dirty="0">
                        <a:solidFill>
                          <a:srgbClr val="C00000"/>
                        </a:solidFill>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8297011"/>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Recruit and train new greeters</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September 2022</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t">
                        <a:spcBef>
                          <a:spcPts val="0"/>
                        </a:spcBef>
                        <a:spcAft>
                          <a:spcPts val="0"/>
                        </a:spcAft>
                      </a:pPr>
                      <a:r>
                        <a:rPr lang="en-AU" sz="1800" b="1" i="0" u="none" strike="noStrike"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Each mass has trained greeters</a:t>
                      </a:r>
                      <a:endParaRPr lang="en-AU" sz="1800" b="1" i="0" u="none" strike="noStrike" dirty="0">
                        <a:solidFill>
                          <a:srgbClr val="C00000"/>
                        </a:solidFill>
                        <a:effectLst/>
                        <a:latin typeface="Arial" panose="020B0604020202020204" pitchFamily="34" charset="0"/>
                      </a:endParaRPr>
                    </a:p>
                  </a:txBody>
                  <a:tcPr marL="99087" marR="99087" marT="1376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522314"/>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Greet Parishioners prior to the start of Mass - Commentary</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Ongoing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spcBef>
                          <a:spcPts val="0"/>
                        </a:spcBef>
                        <a:spcAft>
                          <a:spcPts val="0"/>
                        </a:spcAft>
                      </a:pPr>
                      <a:r>
                        <a:rPr lang="en-AU" sz="1800" b="1" i="0" u="none" strike="noStrike" dirty="0">
                          <a:solidFill>
                            <a:srgbClr val="C00000"/>
                          </a:solidFill>
                          <a:effectLst/>
                          <a:latin typeface="+mn-lt"/>
                          <a:ea typeface="Times New Roman" panose="02020603050405020304" pitchFamily="18" charset="0"/>
                          <a:cs typeface="Times New Roman" panose="02020603050405020304" pitchFamily="18" charset="0"/>
                        </a:rPr>
                        <a:t>Have a roster for commentators for each Mass </a:t>
                      </a:r>
                      <a:endParaRPr lang="en-AU" sz="1800" b="1" i="0" u="none" strike="noStrike" dirty="0">
                        <a:solidFill>
                          <a:srgbClr val="C00000"/>
                        </a:solidFill>
                        <a:effectLst/>
                        <a:latin typeface="+mn-lt"/>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769341"/>
                  </a:ext>
                </a:extLst>
              </a:tr>
              <a:tr h="595072">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Be Visible - Introduce Name Tags for </a:t>
                      </a:r>
                      <a:b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b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PPC members and Group leaders</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ctr">
                        <a:spcBef>
                          <a:spcPts val="0"/>
                        </a:spcBef>
                        <a:spcAft>
                          <a:spcPts val="0"/>
                        </a:spcAft>
                      </a:pPr>
                      <a:r>
                        <a:rPr lang="en-AU" sz="1700" b="0" i="0" u="none" strike="noStrike"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May 2022</a:t>
                      </a:r>
                      <a:endParaRPr lang="en-AU" sz="2600" b="0" i="0" u="none" strike="noStrike" dirty="0">
                        <a:effectLst/>
                        <a:latin typeface="Arial" panose="020B0604020202020204" pitchFamily="34" charset="0"/>
                      </a:endParaRPr>
                    </a:p>
                  </a:txBody>
                  <a:tcPr marL="99087" marR="99087" marT="13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0584" algn="l" fontAlgn="t">
                        <a:spcBef>
                          <a:spcPts val="0"/>
                        </a:spcBef>
                        <a:spcAft>
                          <a:spcPts val="0"/>
                        </a:spcAft>
                      </a:pPr>
                      <a:r>
                        <a:rPr lang="en-AU" sz="1800" b="1" i="0" u="none" strike="noStrike"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Members of the PPC and Group Leaders have been supplied a name tags</a:t>
                      </a:r>
                      <a:endParaRPr lang="en-AU" sz="1800" b="1" i="0" u="none" strike="noStrike" dirty="0">
                        <a:solidFill>
                          <a:srgbClr val="C00000"/>
                        </a:solidFill>
                        <a:effectLst/>
                        <a:latin typeface="Arial" panose="020B0604020202020204" pitchFamily="34" charset="0"/>
                      </a:endParaRPr>
                    </a:p>
                  </a:txBody>
                  <a:tcPr marL="99087" marR="99087" marT="1376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656381"/>
                  </a:ext>
                </a:extLst>
              </a:tr>
            </a:tbl>
          </a:graphicData>
        </a:graphic>
      </p:graphicFrame>
      <p:sp>
        <p:nvSpPr>
          <p:cNvPr id="5" name="object 9">
            <a:extLst>
              <a:ext uri="{FF2B5EF4-FFF2-40B4-BE49-F238E27FC236}">
                <a16:creationId xmlns:a16="http://schemas.microsoft.com/office/drawing/2014/main" id="{8FFCD757-E63A-B2AF-08A5-CD130E273630}"/>
              </a:ext>
            </a:extLst>
          </p:cNvPr>
          <p:cNvSpPr txBox="1"/>
          <p:nvPr/>
        </p:nvSpPr>
        <p:spPr>
          <a:xfrm>
            <a:off x="557826" y="396745"/>
            <a:ext cx="5422743" cy="744832"/>
          </a:xfrm>
          <a:prstGeom prst="rect">
            <a:avLst/>
          </a:prstGeom>
        </p:spPr>
        <p:txBody>
          <a:bodyPr vert="horz" wrap="square" lIns="0" tIns="6109" rIns="0" bIns="0" rtlCol="0">
            <a:spAutoFit/>
          </a:bodyPr>
          <a:lstStyle/>
          <a:p>
            <a:pPr marL="6109">
              <a:spcBef>
                <a:spcPts val="48"/>
              </a:spcBef>
            </a:pPr>
            <a:r>
              <a:rPr lang="en-AU" sz="2800" b="1" dirty="0">
                <a:solidFill>
                  <a:srgbClr val="0070C0"/>
                </a:solidFill>
                <a:cs typeface="Source Sans Pro Light"/>
              </a:rPr>
              <a:t>Measurables (Intended outcome)</a:t>
            </a:r>
            <a:endParaRPr lang="en-US" sz="2800" b="1" spc="-10" dirty="0">
              <a:solidFill>
                <a:srgbClr val="0070C0"/>
              </a:solidFill>
              <a:cs typeface="Source Sans Pro Light"/>
            </a:endParaRPr>
          </a:p>
          <a:p>
            <a:pPr marL="6109" algn="ctr">
              <a:spcBef>
                <a:spcPts val="48"/>
              </a:spcBef>
            </a:pPr>
            <a:endParaRPr lang="cs-CZ" sz="2000" dirty="0">
              <a:cs typeface="Source Sans Pro Light"/>
            </a:endParaRPr>
          </a:p>
        </p:txBody>
      </p:sp>
      <p:pic>
        <p:nvPicPr>
          <p:cNvPr id="6" name="Picture 5">
            <a:extLst>
              <a:ext uri="{FF2B5EF4-FFF2-40B4-BE49-F238E27FC236}">
                <a16:creationId xmlns:a16="http://schemas.microsoft.com/office/drawing/2014/main" id="{87B91DD3-FAD1-30E4-2C3D-7CCC1AA4116C}"/>
              </a:ext>
            </a:extLst>
          </p:cNvPr>
          <p:cNvPicPr>
            <a:picLocks noChangeAspect="1"/>
          </p:cNvPicPr>
          <p:nvPr/>
        </p:nvPicPr>
        <p:blipFill>
          <a:blip r:embed="rId2"/>
          <a:stretch>
            <a:fillRect/>
          </a:stretch>
        </p:blipFill>
        <p:spPr>
          <a:xfrm>
            <a:off x="3085711" y="6438226"/>
            <a:ext cx="366975" cy="333888"/>
          </a:xfrm>
          <a:prstGeom prst="rect">
            <a:avLst/>
          </a:prstGeom>
        </p:spPr>
      </p:pic>
      <p:pic>
        <p:nvPicPr>
          <p:cNvPr id="7" name="Picture 6">
            <a:extLst>
              <a:ext uri="{FF2B5EF4-FFF2-40B4-BE49-F238E27FC236}">
                <a16:creationId xmlns:a16="http://schemas.microsoft.com/office/drawing/2014/main" id="{625B0DA0-3231-3BDD-0732-1DA8058092FD}"/>
              </a:ext>
            </a:extLst>
          </p:cNvPr>
          <p:cNvPicPr>
            <a:picLocks noChangeAspect="1"/>
          </p:cNvPicPr>
          <p:nvPr/>
        </p:nvPicPr>
        <p:blipFill>
          <a:blip r:embed="rId3"/>
          <a:stretch>
            <a:fillRect/>
          </a:stretch>
        </p:blipFill>
        <p:spPr>
          <a:xfrm>
            <a:off x="6408155" y="6369738"/>
            <a:ext cx="2390911" cy="459564"/>
          </a:xfrm>
          <a:prstGeom prst="rect">
            <a:avLst/>
          </a:prstGeom>
        </p:spPr>
      </p:pic>
      <p:pic>
        <p:nvPicPr>
          <p:cNvPr id="8" name="Picture 7">
            <a:extLst>
              <a:ext uri="{FF2B5EF4-FFF2-40B4-BE49-F238E27FC236}">
                <a16:creationId xmlns:a16="http://schemas.microsoft.com/office/drawing/2014/main" id="{9A406FFB-7FB7-7BDC-D147-0BA130513BFD}"/>
              </a:ext>
            </a:extLst>
          </p:cNvPr>
          <p:cNvPicPr>
            <a:picLocks noChangeAspect="1"/>
          </p:cNvPicPr>
          <p:nvPr/>
        </p:nvPicPr>
        <p:blipFill>
          <a:blip r:embed="rId4"/>
          <a:stretch>
            <a:fillRect/>
          </a:stretch>
        </p:blipFill>
        <p:spPr>
          <a:xfrm>
            <a:off x="3452686" y="6506714"/>
            <a:ext cx="3859106" cy="322588"/>
          </a:xfrm>
          <a:prstGeom prst="rect">
            <a:avLst/>
          </a:prstGeom>
        </p:spPr>
      </p:pic>
      <p:sp>
        <p:nvSpPr>
          <p:cNvPr id="3" name="Rectangle 2">
            <a:extLst>
              <a:ext uri="{FF2B5EF4-FFF2-40B4-BE49-F238E27FC236}">
                <a16:creationId xmlns:a16="http://schemas.microsoft.com/office/drawing/2014/main" id="{C86782B9-85DD-2474-F5B2-60F20DBA93C3}"/>
              </a:ext>
            </a:extLst>
          </p:cNvPr>
          <p:cNvSpPr/>
          <p:nvPr/>
        </p:nvSpPr>
        <p:spPr>
          <a:xfrm>
            <a:off x="484163" y="971873"/>
            <a:ext cx="8178800" cy="1101468"/>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t"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Times New Roman" panose="02020603050405020304" pitchFamily="18" charset="0"/>
              </a:rPr>
              <a:t>Priority Area:</a:t>
            </a:r>
            <a:r>
              <a:rPr kumimoji="0" lang="en-AU" sz="23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Times New Roman" panose="02020603050405020304" pitchFamily="18" charset="0"/>
              </a:rPr>
              <a:t> 	1. WELCOMING and  CARING</a:t>
            </a:r>
            <a:endParaRPr kumimoji="0" lang="en-AU" sz="2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02167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FF4406-D6D6-ECB4-810F-4BD2A49870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36</a:t>
            </a:fld>
            <a:endParaRPr lang="en"/>
          </a:p>
        </p:txBody>
      </p:sp>
      <p:grpSp>
        <p:nvGrpSpPr>
          <p:cNvPr id="5" name="Group 4">
            <a:extLst>
              <a:ext uri="{FF2B5EF4-FFF2-40B4-BE49-F238E27FC236}">
                <a16:creationId xmlns:a16="http://schemas.microsoft.com/office/drawing/2014/main" id="{A8AA31AC-2202-AED0-5C83-0DC607B74F2A}"/>
              </a:ext>
            </a:extLst>
          </p:cNvPr>
          <p:cNvGrpSpPr/>
          <p:nvPr/>
        </p:nvGrpSpPr>
        <p:grpSpPr>
          <a:xfrm>
            <a:off x="144116" y="489432"/>
            <a:ext cx="3132108" cy="784498"/>
            <a:chOff x="1523376" y="8642689"/>
            <a:chExt cx="2537649" cy="439424"/>
          </a:xfrm>
          <a:solidFill>
            <a:srgbClr val="33CCCC"/>
          </a:solidFill>
        </p:grpSpPr>
        <p:sp>
          <p:nvSpPr>
            <p:cNvPr id="6" name="object 4">
              <a:extLst>
                <a:ext uri="{FF2B5EF4-FFF2-40B4-BE49-F238E27FC236}">
                  <a16:creationId xmlns:a16="http://schemas.microsoft.com/office/drawing/2014/main" id="{81B1D2A8-C766-0C7B-E5EA-238AF382B3F0}"/>
                </a:ext>
              </a:extLst>
            </p:cNvPr>
            <p:cNvSpPr/>
            <p:nvPr/>
          </p:nvSpPr>
          <p:spPr>
            <a:xfrm>
              <a:off x="1523376" y="8642693"/>
              <a:ext cx="2321548" cy="439420"/>
            </a:xfrm>
            <a:custGeom>
              <a:avLst/>
              <a:gdLst/>
              <a:ahLst/>
              <a:cxnLst/>
              <a:rect l="l" t="t" r="r" b="b"/>
              <a:pathLst>
                <a:path w="3844925" h="439420">
                  <a:moveTo>
                    <a:pt x="0" y="439204"/>
                  </a:moveTo>
                  <a:lnTo>
                    <a:pt x="3844798" y="439204"/>
                  </a:lnTo>
                  <a:lnTo>
                    <a:pt x="3844798" y="0"/>
                  </a:lnTo>
                  <a:lnTo>
                    <a:pt x="0" y="0"/>
                  </a:lnTo>
                  <a:lnTo>
                    <a:pt x="0" y="439204"/>
                  </a:lnTo>
                  <a:close/>
                </a:path>
              </a:pathLst>
            </a:custGeom>
            <a:grpFill/>
          </p:spPr>
          <p:txBody>
            <a:bodyPr wrap="square" lIns="0" tIns="0" rIns="0" bIns="0" rtlCol="0"/>
            <a:lstStyle/>
            <a:p>
              <a:endParaRPr sz="866" dirty="0">
                <a:solidFill>
                  <a:srgbClr val="33CCCC"/>
                </a:solidFill>
              </a:endParaRPr>
            </a:p>
          </p:txBody>
        </p:sp>
        <p:sp>
          <p:nvSpPr>
            <p:cNvPr id="7" name="object 5">
              <a:extLst>
                <a:ext uri="{FF2B5EF4-FFF2-40B4-BE49-F238E27FC236}">
                  <a16:creationId xmlns:a16="http://schemas.microsoft.com/office/drawing/2014/main" id="{DBC830EF-8FE2-329E-13A6-CC1B889FE2FA}"/>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grpFill/>
          </p:spPr>
          <p:txBody>
            <a:bodyPr wrap="square" lIns="0" tIns="0" rIns="0" bIns="0" rtlCol="0"/>
            <a:lstStyle/>
            <a:p>
              <a:endParaRPr sz="866" dirty="0">
                <a:solidFill>
                  <a:srgbClr val="33CCCC"/>
                </a:solidFill>
              </a:endParaRPr>
            </a:p>
          </p:txBody>
        </p:sp>
      </p:grpSp>
      <p:sp>
        <p:nvSpPr>
          <p:cNvPr id="8" name="TextBox 7">
            <a:extLst>
              <a:ext uri="{FF2B5EF4-FFF2-40B4-BE49-F238E27FC236}">
                <a16:creationId xmlns:a16="http://schemas.microsoft.com/office/drawing/2014/main" id="{8D89D291-D48B-C2FC-EF12-266CAFA1D29F}"/>
              </a:ext>
            </a:extLst>
          </p:cNvPr>
          <p:cNvSpPr txBox="1"/>
          <p:nvPr/>
        </p:nvSpPr>
        <p:spPr>
          <a:xfrm>
            <a:off x="144116" y="604434"/>
            <a:ext cx="2865384" cy="523220"/>
          </a:xfrm>
          <a:prstGeom prst="rect">
            <a:avLst/>
          </a:prstGeom>
          <a:solidFill>
            <a:srgbClr val="33CCCC"/>
          </a:solidFill>
        </p:spPr>
        <p:txBody>
          <a:bodyPr wrap="square" rtlCol="0">
            <a:spAutoFit/>
          </a:bodyPr>
          <a:lstStyle/>
          <a:p>
            <a:r>
              <a:rPr lang="en-AU" sz="2800" b="1" dirty="0">
                <a:solidFill>
                  <a:schemeClr val="bg1"/>
                </a:solidFill>
              </a:rPr>
              <a:t>So what’s next</a:t>
            </a:r>
            <a:r>
              <a:rPr lang="en-AU" sz="2800" dirty="0">
                <a:solidFill>
                  <a:schemeClr val="bg1"/>
                </a:solidFill>
              </a:rPr>
              <a:t>?</a:t>
            </a:r>
          </a:p>
        </p:txBody>
      </p:sp>
      <p:sp>
        <p:nvSpPr>
          <p:cNvPr id="2" name="TextBox 1">
            <a:extLst>
              <a:ext uri="{FF2B5EF4-FFF2-40B4-BE49-F238E27FC236}">
                <a16:creationId xmlns:a16="http://schemas.microsoft.com/office/drawing/2014/main" id="{740B3EAB-24A7-4435-A69F-92EA5F6CC334}"/>
              </a:ext>
            </a:extLst>
          </p:cNvPr>
          <p:cNvSpPr txBox="1"/>
          <p:nvPr/>
        </p:nvSpPr>
        <p:spPr>
          <a:xfrm>
            <a:off x="1348154" y="1676400"/>
            <a:ext cx="6365631" cy="3970318"/>
          </a:xfrm>
          <a:prstGeom prst="rect">
            <a:avLst/>
          </a:prstGeom>
          <a:noFill/>
        </p:spPr>
        <p:txBody>
          <a:bodyPr wrap="square" rtlCol="0">
            <a:spAutoFit/>
          </a:bodyPr>
          <a:lstStyle/>
          <a:p>
            <a:r>
              <a:rPr lang="en-AU" dirty="0"/>
              <a:t>Make a start on your Parish Pastoral Plan, no matter how small.</a:t>
            </a:r>
          </a:p>
          <a:p>
            <a:endParaRPr lang="en-AU" dirty="0"/>
          </a:p>
          <a:p>
            <a:endParaRPr lang="en-AU" dirty="0"/>
          </a:p>
          <a:p>
            <a:pPr marL="285750" indent="-285750">
              <a:buFont typeface="Arial" panose="020B0604020202020204" pitchFamily="34" charset="0"/>
              <a:buChar char="•"/>
            </a:pPr>
            <a:r>
              <a:rPr lang="en-AU" dirty="0"/>
              <a:t>Run a </a:t>
            </a:r>
            <a:r>
              <a:rPr lang="en-AU" b="1" dirty="0"/>
              <a:t>SWOT analysis </a:t>
            </a:r>
            <a:r>
              <a:rPr lang="en-AU" dirty="0"/>
              <a:t>/ survey as a tool for collecting information</a:t>
            </a:r>
          </a:p>
          <a:p>
            <a:pPr marL="285750" indent="-285750">
              <a:buFont typeface="Arial" panose="020B0604020202020204" pitchFamily="34" charset="0"/>
              <a:buChar char="•"/>
            </a:pPr>
            <a:r>
              <a:rPr lang="en-AU" dirty="0"/>
              <a:t>Arrange the data collected into </a:t>
            </a:r>
            <a:r>
              <a:rPr lang="en-AU" b="1" dirty="0"/>
              <a:t>Priority areas</a:t>
            </a:r>
          </a:p>
          <a:p>
            <a:pPr marL="285750" indent="-285750">
              <a:buFont typeface="Arial" panose="020B0604020202020204" pitchFamily="34" charset="0"/>
              <a:buChar char="•"/>
            </a:pPr>
            <a:r>
              <a:rPr lang="en-AU" dirty="0"/>
              <a:t>Identify </a:t>
            </a:r>
            <a:r>
              <a:rPr lang="en-AU" b="1" dirty="0"/>
              <a:t>key strategies </a:t>
            </a:r>
            <a:r>
              <a:rPr lang="en-AU" dirty="0"/>
              <a:t>for each priority area</a:t>
            </a:r>
          </a:p>
          <a:p>
            <a:pPr marL="285750" indent="-285750">
              <a:buFont typeface="Arial" panose="020B0604020202020204" pitchFamily="34" charset="0"/>
              <a:buChar char="•"/>
            </a:pPr>
            <a:r>
              <a:rPr lang="en-AU" dirty="0"/>
              <a:t>Add the necessary </a:t>
            </a:r>
            <a:r>
              <a:rPr lang="en-AU" b="1" dirty="0"/>
              <a:t>actions</a:t>
            </a:r>
            <a:r>
              <a:rPr lang="en-AU" dirty="0"/>
              <a:t> for each key strategy</a:t>
            </a:r>
          </a:p>
          <a:p>
            <a:pPr marL="285750" indent="-285750">
              <a:buFont typeface="Arial" panose="020B0604020202020204" pitchFamily="34" charset="0"/>
              <a:buChar char="•"/>
            </a:pPr>
            <a:r>
              <a:rPr lang="en-AU" dirty="0"/>
              <a:t>Allocate who is to be </a:t>
            </a:r>
            <a:r>
              <a:rPr lang="en-AU" b="1" dirty="0"/>
              <a:t>responsible</a:t>
            </a:r>
            <a:r>
              <a:rPr lang="en-AU" dirty="0"/>
              <a:t> for coordinating each action </a:t>
            </a:r>
          </a:p>
          <a:p>
            <a:pPr marL="285750" indent="-285750">
              <a:buFont typeface="Arial" panose="020B0604020202020204" pitchFamily="34" charset="0"/>
              <a:buChar char="•"/>
            </a:pPr>
            <a:r>
              <a:rPr lang="en-AU" dirty="0"/>
              <a:t>Timeline the actions</a:t>
            </a:r>
          </a:p>
          <a:p>
            <a:pPr marL="285750" indent="-285750">
              <a:buFont typeface="Arial" panose="020B0604020202020204" pitchFamily="34" charset="0"/>
              <a:buChar char="•"/>
            </a:pPr>
            <a:r>
              <a:rPr lang="en-AU" dirty="0"/>
              <a:t>Identify ways in which you will map out the progress made</a:t>
            </a:r>
          </a:p>
          <a:p>
            <a:endParaRPr lang="en-AU" dirty="0"/>
          </a:p>
          <a:p>
            <a:endParaRPr lang="en-AU" dirty="0"/>
          </a:p>
          <a:p>
            <a:r>
              <a:rPr lang="en-AU" dirty="0"/>
              <a:t>Visit the website at parishrenewal.com.au for support materials.</a:t>
            </a:r>
          </a:p>
        </p:txBody>
      </p:sp>
    </p:spTree>
    <p:extLst>
      <p:ext uri="{BB962C8B-B14F-4D97-AF65-F5344CB8AC3E}">
        <p14:creationId xmlns:p14="http://schemas.microsoft.com/office/powerpoint/2010/main" val="326818987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D6C5B94D6E5C245974E22C77A4881EC" ma:contentTypeVersion="14" ma:contentTypeDescription="Create a new document." ma:contentTypeScope="" ma:versionID="2d3806e94d5539cd13ea1ea0c2c4fd31">
  <xsd:schema xmlns:xsd="http://www.w3.org/2001/XMLSchema" xmlns:xs="http://www.w3.org/2001/XMLSchema" xmlns:p="http://schemas.microsoft.com/office/2006/metadata/properties" xmlns:ns3="7319e22a-6f66-4c47-8796-df1159683941" xmlns:ns4="e2e61d5a-64bd-47d0-ba70-24695d149245" targetNamespace="http://schemas.microsoft.com/office/2006/metadata/properties" ma:root="true" ma:fieldsID="fc236b9d7a93591f36ee7c04ac79c35c" ns3:_="" ns4:_="">
    <xsd:import namespace="7319e22a-6f66-4c47-8796-df1159683941"/>
    <xsd:import namespace="e2e61d5a-64bd-47d0-ba70-24695d14924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4:SharedWithUsers" minOccurs="0"/>
                <xsd:element ref="ns4:SharedWithDetails" minOccurs="0"/>
                <xsd:element ref="ns4:SharingHintHash"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e22a-6f66-4c47-8796-df11596839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e61d5a-64bd-47d0-ba70-24695d14924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8D8ABB-3566-4076-BDC9-433D4A7FB525}">
  <ds:schemaRefs>
    <ds:schemaRef ds:uri="e2e61d5a-64bd-47d0-ba70-24695d149245"/>
    <ds:schemaRef ds:uri="http://purl.org/dc/terms/"/>
    <ds:schemaRef ds:uri="http://purl.org/dc/elements/1.1/"/>
    <ds:schemaRef ds:uri="http://www.w3.org/XML/1998/namespace"/>
    <ds:schemaRef ds:uri="7319e22a-6f66-4c47-8796-df1159683941"/>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23DD2ED-3F82-489F-AB8E-1EABAC587C73}">
  <ds:schemaRefs>
    <ds:schemaRef ds:uri="http://schemas.microsoft.com/sharepoint/v3/contenttype/forms"/>
  </ds:schemaRefs>
</ds:datastoreItem>
</file>

<file path=customXml/itemProps3.xml><?xml version="1.0" encoding="utf-8"?>
<ds:datastoreItem xmlns:ds="http://schemas.openxmlformats.org/officeDocument/2006/customXml" ds:itemID="{8AFF6262-EEE6-4B46-9F1A-2051D0DCB0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e22a-6f66-4c47-8796-df1159683941"/>
    <ds:schemaRef ds:uri="e2e61d5a-64bd-47d0-ba70-24695d1492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1528</TotalTime>
  <Words>1941</Words>
  <Application>Microsoft Office PowerPoint</Application>
  <PresentationFormat>On-screen Show (4:3)</PresentationFormat>
  <Paragraphs>351</Paragraphs>
  <Slides>36</Slides>
  <Notes>16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36</vt:i4>
      </vt:variant>
    </vt:vector>
  </HeadingPairs>
  <TitlesOfParts>
    <vt:vector size="51" baseType="lpstr">
      <vt:lpstr>Arial</vt:lpstr>
      <vt:lpstr>Arial</vt:lpstr>
      <vt:lpstr>Cabin</vt:lpstr>
      <vt:lpstr>Cabin Regular</vt:lpstr>
      <vt:lpstr>Calibri</vt:lpstr>
      <vt:lpstr>Calibri Light</vt:lpstr>
      <vt:lpstr>Livvic</vt:lpstr>
      <vt:lpstr>Lora</vt:lpstr>
      <vt:lpstr>Maiandra GD</vt:lpstr>
      <vt:lpstr>Open Sans</vt:lpstr>
      <vt:lpstr>Roboto Condensed Light</vt:lpstr>
      <vt:lpstr>Symbol</vt:lpstr>
      <vt:lpstr>Verdana</vt:lpstr>
      <vt:lpstr>Wingdings</vt:lpstr>
      <vt:lpstr>1_Office Theme</vt:lpstr>
      <vt:lpstr>Parish Pastoral Council Formation</vt:lpstr>
      <vt:lpstr>PowerPoint Presentation</vt:lpstr>
      <vt:lpstr>PowerPoint Presentation</vt:lpstr>
      <vt:lpstr>PowerPoint Presentation</vt:lpstr>
      <vt:lpstr>PowerPoint Presentation</vt:lpstr>
      <vt:lpstr>PowerPoint Presentation</vt:lpstr>
      <vt:lpstr>   The Primary  Role and Function of  the  Parish Pastoral Council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Parish Pastoral Council Formation</dc:title>
  <dc:creator>carmel suart</dc:creator>
  <cp:lastModifiedBy>Parish Renewal</cp:lastModifiedBy>
  <cp:revision>28</cp:revision>
  <cp:lastPrinted>2022-09-27T04:42:05Z</cp:lastPrinted>
  <dcterms:created xsi:type="dcterms:W3CDTF">2021-03-04T02:39:22Z</dcterms:created>
  <dcterms:modified xsi:type="dcterms:W3CDTF">2022-10-06T02:57:27Z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0x010100AD6C5B94D6E5C245974E22C77A4881EC</vt:lpwstr>
  </property>
</Properties>
</file>